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00588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285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630" y="3185143"/>
            <a:ext cx="30591186" cy="3599691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25670256" y="21183600"/>
            <a:ext cx="1584960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>
                <a:latin typeface="Verdana"/>
              </a:rPr>
              <a:t>z.E5-TAVIENIE F</a:t>
            </a:r>
            <a:r>
              <a:rPr lang="en-US" sz="1000" baseline="30000">
                <a:latin typeface="Verdana"/>
              </a:rPr>
              <a:t>1</a:t>
            </a:r>
            <a:r>
              <a:rPr lang="en-US" sz="1000">
                <a:latin typeface="Verdana"/>
              </a:rPr>
              <a:t> DMIE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25402032" y="36076128"/>
            <a:ext cx="536448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 u="sng" spc="-50">
                <a:latin typeface="Verdana"/>
              </a:rPr>
              <a:t>&lt; gg6jka</a:t>
            </a:r>
            <a:r>
              <a:rPr lang="en-US" sz="400" u="sng" cap="small">
                <a:latin typeface="Lucida Sans Unicode"/>
              </a:rPr>
              <a:t>izq.q. </a:t>
            </a:r>
            <a:r>
              <a:rPr lang="en-US" sz="550" u="sng" spc="-50">
                <a:latin typeface="Verdana"/>
              </a:rPr>
              <a:t>j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804624" y="37935408"/>
            <a:ext cx="542544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500">
                <a:latin typeface="Arial"/>
              </a:rPr>
              <a:t>1:150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34AC068-93CE-0A2E-653A-97D85A384E91}"/>
              </a:ext>
            </a:extLst>
          </p:cNvPr>
          <p:cNvSpPr/>
          <p:nvPr/>
        </p:nvSpPr>
        <p:spPr>
          <a:xfrm>
            <a:off x="16495365" y="26125790"/>
            <a:ext cx="4014788" cy="22497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/>
              <a:t>Sala CW2 </a:t>
            </a:r>
          </a:p>
          <a:p>
            <a:pPr algn="ctr"/>
            <a:r>
              <a:rPr lang="pl-PL" sz="4400" b="1" dirty="0"/>
              <a:t>Gra terenowa</a:t>
            </a:r>
            <a:endParaRPr lang="pl-PL" sz="3200" b="1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D452F5A-3EFB-F606-E056-58A0152E46A4}"/>
              </a:ext>
            </a:extLst>
          </p:cNvPr>
          <p:cNvSpPr/>
          <p:nvPr/>
        </p:nvSpPr>
        <p:spPr>
          <a:xfrm>
            <a:off x="1096663" y="23447498"/>
            <a:ext cx="2318968" cy="158496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Scrabble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B82BCFF-1096-5851-C99B-038C57FD0868}"/>
              </a:ext>
            </a:extLst>
          </p:cNvPr>
          <p:cNvSpPr/>
          <p:nvPr/>
        </p:nvSpPr>
        <p:spPr>
          <a:xfrm rot="19480029">
            <a:off x="1378119" y="15593398"/>
            <a:ext cx="1756057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Stoisko1</a:t>
            </a:r>
            <a:endParaRPr lang="pl-PL" sz="2800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AC0A433-2856-2B8E-24E2-8643B67C3BBE}"/>
              </a:ext>
            </a:extLst>
          </p:cNvPr>
          <p:cNvSpPr/>
          <p:nvPr/>
        </p:nvSpPr>
        <p:spPr>
          <a:xfrm rot="19480029">
            <a:off x="3132664" y="14281753"/>
            <a:ext cx="1820727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Stoisko2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D070903-735E-0662-0BD4-89A8DDD99F04}"/>
              </a:ext>
            </a:extLst>
          </p:cNvPr>
          <p:cNvSpPr/>
          <p:nvPr/>
        </p:nvSpPr>
        <p:spPr>
          <a:xfrm rot="19480029">
            <a:off x="4872092" y="12922639"/>
            <a:ext cx="2049557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Stoisko3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5BDDCC-1BBC-7836-8825-44DBE92D3A92}"/>
              </a:ext>
            </a:extLst>
          </p:cNvPr>
          <p:cNvSpPr/>
          <p:nvPr/>
        </p:nvSpPr>
        <p:spPr>
          <a:xfrm rot="19247057">
            <a:off x="9933482" y="26241782"/>
            <a:ext cx="1893480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Stoisko4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05F7A75-A2B2-C24B-C410-189ABBE1E436}"/>
              </a:ext>
            </a:extLst>
          </p:cNvPr>
          <p:cNvSpPr/>
          <p:nvPr/>
        </p:nvSpPr>
        <p:spPr>
          <a:xfrm rot="19241194">
            <a:off x="11770255" y="24751768"/>
            <a:ext cx="1904034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Stoisko5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BE1F8BA-D0E6-89A8-F722-D7AC77C981A8}"/>
              </a:ext>
            </a:extLst>
          </p:cNvPr>
          <p:cNvSpPr/>
          <p:nvPr/>
        </p:nvSpPr>
        <p:spPr>
          <a:xfrm rot="19179380">
            <a:off x="13778168" y="22994009"/>
            <a:ext cx="2199590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/>
              <a:t>Stoisko6</a:t>
            </a:r>
            <a:endParaRPr lang="pl-PL" sz="36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A8D9427-71CA-ACD1-8FCB-156D317E83FF}"/>
              </a:ext>
            </a:extLst>
          </p:cNvPr>
          <p:cNvSpPr/>
          <p:nvPr/>
        </p:nvSpPr>
        <p:spPr>
          <a:xfrm>
            <a:off x="21025068" y="13620929"/>
            <a:ext cx="4913412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A23A.023 EMI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2FD1789-26D6-45F8-CC54-BBD66E28A2E2}"/>
              </a:ext>
            </a:extLst>
          </p:cNvPr>
          <p:cNvSpPr/>
          <p:nvPr/>
        </p:nvSpPr>
        <p:spPr>
          <a:xfrm>
            <a:off x="21025068" y="15593397"/>
            <a:ext cx="4913412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A23A.126 KONKURSY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3F4A438-887B-54C8-BD04-15EB76D4C827}"/>
              </a:ext>
            </a:extLst>
          </p:cNvPr>
          <p:cNvSpPr/>
          <p:nvPr/>
        </p:nvSpPr>
        <p:spPr>
          <a:xfrm>
            <a:off x="21025068" y="17307682"/>
            <a:ext cx="4913412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A23A.128 KONKURSY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30F9EC7-490D-7705-F332-051A35F3E483}"/>
              </a:ext>
            </a:extLst>
          </p:cNvPr>
          <p:cNvSpPr/>
          <p:nvPr/>
        </p:nvSpPr>
        <p:spPr>
          <a:xfrm rot="3039710">
            <a:off x="8508851" y="28685819"/>
            <a:ext cx="2702297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Wydawnictwa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A5E6DF5-B88A-45CF-C5E1-D042FD398428}"/>
              </a:ext>
            </a:extLst>
          </p:cNvPr>
          <p:cNvSpPr/>
          <p:nvPr/>
        </p:nvSpPr>
        <p:spPr>
          <a:xfrm>
            <a:off x="21025068" y="11717479"/>
            <a:ext cx="4913412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/>
              <a:t>A23A.053 WYKŁADY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D039FE0-4D3B-7235-E98C-8172247C3AC4}"/>
              </a:ext>
            </a:extLst>
          </p:cNvPr>
          <p:cNvSpPr/>
          <p:nvPr/>
        </p:nvSpPr>
        <p:spPr>
          <a:xfrm rot="19480029">
            <a:off x="6962448" y="11392450"/>
            <a:ext cx="2049557" cy="90697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err="1"/>
              <a:t>Wydawn</a:t>
            </a:r>
            <a:r>
              <a:rPr lang="pl-PL" sz="3600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DA88162-A38D-0F44-9E9B-75023FA13A47}"/>
              </a:ext>
            </a:extLst>
          </p:cNvPr>
          <p:cNvSpPr txBox="1"/>
          <p:nvPr/>
        </p:nvSpPr>
        <p:spPr>
          <a:xfrm>
            <a:off x="1096663" y="685800"/>
            <a:ext cx="28621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/>
              <a:t>Dzień Języków i Komunikacji  05.12.2024  9:45 – 13:15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</Words>
  <Application>Microsoft Office PowerPoint</Application>
  <PresentationFormat>Niestandardowy</PresentationFormat>
  <Paragraphs>19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Lucida Sans Unicode</vt:lpstr>
      <vt:lpstr>Verdana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\\local.put.edu.pl\archiwum\lan\schematy okablowania\piotrowo\A23-Centrum Wykładowe\02_parter_struktura Model (1)</dc:title>
  <dc:subject/>
  <dc:creator>P0013150</dc:creator>
  <cp:keywords/>
  <cp:lastModifiedBy>The Owner</cp:lastModifiedBy>
  <cp:revision>7</cp:revision>
  <dcterms:modified xsi:type="dcterms:W3CDTF">2024-11-19T14:05:38Z</dcterms:modified>
</cp:coreProperties>
</file>