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66" r:id="rId3"/>
    <p:sldId id="267" r:id="rId4"/>
    <p:sldId id="258" r:id="rId5"/>
    <p:sldId id="259" r:id="rId6"/>
    <p:sldId id="260" r:id="rId7"/>
    <p:sldId id="261" r:id="rId8"/>
    <p:sldId id="263" r:id="rId9"/>
  </p:sldIdLst>
  <p:sldSz cx="19799300" cy="11879263"/>
  <p:notesSz cx="6858000" cy="9144000"/>
  <p:defaultTextStyle>
    <a:defPPr>
      <a:defRPr lang="pl-PL"/>
    </a:defPPr>
    <a:lvl1pPr marL="0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1pPr>
    <a:lvl2pPr marL="760278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2pPr>
    <a:lvl3pPr marL="1520556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3pPr>
    <a:lvl4pPr marL="2280834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4pPr>
    <a:lvl5pPr marL="3041112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5pPr>
    <a:lvl6pPr marL="3801389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6pPr>
    <a:lvl7pPr marL="4561667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7pPr>
    <a:lvl8pPr marL="5321945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8pPr>
    <a:lvl9pPr marL="6082223" algn="l" defTabSz="1520556" rtl="0" eaLnBrk="1" latinLnBrk="0" hangingPunct="1">
      <a:defRPr sz="29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42" d="100"/>
          <a:sy n="42" d="100"/>
        </p:scale>
        <p:origin x="-726" y="-114"/>
      </p:cViewPr>
      <p:guideLst>
        <p:guide orient="horz" pos="3741"/>
        <p:guide pos="62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13CE11-40F9-401C-884E-E73BDBBE3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913" y="1944130"/>
            <a:ext cx="14849475" cy="41357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67F05A8-187F-49AA-AE8C-C8B08ABED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913" y="6239364"/>
            <a:ext cx="14849475" cy="28680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6231C3F-E58B-4AAC-8977-9AD51D31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4BE71B-F255-45FA-8375-75E5ECC2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FE233C2-B8A2-4B45-9690-EE620DD0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13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C53F18-C8A8-44CB-A074-78306838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27AC477-274E-4264-A7DD-EFF7C3884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B861B3F-72B4-4EBE-A41C-EF1B02D6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7D3D427-DF2B-4123-9C7E-4527CA45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FA9E47D-C855-476C-BC7E-39D2A597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306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EF03569-73AC-4C50-BF71-61E2CC15A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168874" y="632461"/>
            <a:ext cx="4269224" cy="1006712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9A27975-A9FC-49B9-8E45-EAA3A4F06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61202" y="632461"/>
            <a:ext cx="12560181" cy="1006712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6821BAC-8218-443E-A0C7-AE95D96D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2CF8A20-B250-4E8E-809F-EC3322CF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F715E94-C692-4BB3-BA69-D7AB5765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045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6F3876-FD7A-4113-B55B-9D03EE1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8A9EBB-ADD4-4A5A-A840-D4DDB38F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100EDB-27FA-413B-A68B-75F3E5EC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1CF6780-9303-47EC-AEF7-5CF46778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388CBE4-34FB-46E3-B8D5-EC1E6DB0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09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1F90BE-482F-4E5F-9979-9224B672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90" y="2961568"/>
            <a:ext cx="17076896" cy="49414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20F986F-8E9A-48F0-B544-3979E7DB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890" y="7949758"/>
            <a:ext cx="17076896" cy="2598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090AE8B-EF8D-4AC3-9672-066C6372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D828A3D-1A52-405A-8EC0-D52F4174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13555C7-EC99-417D-8B0C-CC6F438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256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810C48-4DF5-4685-BE22-0215825C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4773CD5-A3EF-465B-8C68-B44C0D38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1202" y="3162304"/>
            <a:ext cx="8414703" cy="7537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65EDEE3-DDFF-4A83-A900-E83E8696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23395" y="3162304"/>
            <a:ext cx="8414703" cy="75372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1871922-0495-4C40-8258-D36E2615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231FAB9-EA8D-4ACD-A30B-85017436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89C3B16-0543-4A2D-A226-7298DDC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62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02CE03-6162-479D-8B28-2734C9E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1" y="632462"/>
            <a:ext cx="17076896" cy="229610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B6A2352-6CA8-409A-9BD8-C2355680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782" y="2912070"/>
            <a:ext cx="8376031" cy="14271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C2678C1-436D-40BC-9860-1B53D994E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3782" y="4339231"/>
            <a:ext cx="8376031" cy="63823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C273AE0-8FF8-43A9-A7DD-1E3C58E8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23396" y="2912070"/>
            <a:ext cx="8417281" cy="14271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E030406-AF59-495E-9B84-7E852193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23396" y="4339231"/>
            <a:ext cx="8417281" cy="638235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48DEDFA-F841-4C50-B08E-95B109C3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35A1252-0C02-4DF1-B5B1-810D6233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8A8E863F-2909-487A-9B2F-3340743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762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F382F3-3B56-45D8-B4D5-00D82D36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4B4F0E1-9600-4155-9E23-1DFFDD1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6857103-FC54-4ADD-BDE1-50CD75AD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6E50E4F-1CEC-4204-8C9E-F64406FC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378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75DC266-F1B6-4BF7-A308-5EED52C9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0EA4CB2-73BF-485A-9FE0-78E1E6FE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FB8C515-674A-40DD-9BF7-7906683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544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B42E75-1684-4D22-8BA9-42EC2B4D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2" y="791951"/>
            <a:ext cx="6385789" cy="2771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0DA93DC-E8C2-409F-86B0-473CCA55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281" y="1710395"/>
            <a:ext cx="10023396" cy="84419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A33AC4A-06B8-4855-BDF4-803F5AF6B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782" y="3563779"/>
            <a:ext cx="6385789" cy="6602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8F11463-BD8A-4955-A1A4-2475D8EF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868482A-E048-4A47-B9E8-F2D7A1EA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91136E6-7CAF-4317-8A29-44E0495D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858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BC81F2-D014-4524-AD7B-676D4A31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82" y="791951"/>
            <a:ext cx="6385789" cy="2771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9D3BCD4-2107-4A74-B90B-F617F6889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17281" y="1710395"/>
            <a:ext cx="10023396" cy="8441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1589E49-4423-4FB5-BC73-50A837A1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782" y="3563779"/>
            <a:ext cx="6385789" cy="6602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D8E63B8-847D-49FB-95D5-6A7C153A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C115F8B-425B-4B74-A82E-F04B85BC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B80422C-BE9A-4409-A8C0-250D976A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225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3D78AFCF-CDF4-4160-BF46-54FCA852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02" y="632462"/>
            <a:ext cx="17076896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05666AD-0AB9-4E6F-8984-B8D1F1C24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202" y="3162304"/>
            <a:ext cx="17076896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43FB16C-2899-412B-BBF8-B0F8D99DB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1202" y="11010318"/>
            <a:ext cx="4454843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C35C-3241-4A39-A6F8-1DA7DC795C94}" type="datetimeFigureOut">
              <a:rPr lang="pl-PL" smtClean="0"/>
              <a:pPr/>
              <a:t>2024-05-07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E4AD392-A0CB-41A6-B94F-69439434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58518" y="11010318"/>
            <a:ext cx="668226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0847B5-3E4D-4963-B154-2289939AE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83255" y="11010318"/>
            <a:ext cx="4454843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164B-4E9B-4D6C-8EE8-1B3A43A7FF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261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499CB3E-367F-476B-9391-365BB980B9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1825"/>
            <a:ext cx="17078325" cy="229711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4A2A420-E276-CECB-3D9D-545E8F21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92" y="0"/>
            <a:ext cx="19296907" cy="1187926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3132044-7567-5B2C-B363-A8A096AA6FDD}"/>
              </a:ext>
            </a:extLst>
          </p:cNvPr>
          <p:cNvSpPr/>
          <p:nvPr/>
        </p:nvSpPr>
        <p:spPr>
          <a:xfrm>
            <a:off x="1486787" y="2314575"/>
            <a:ext cx="13657963" cy="719693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l-PL" sz="8800" dirty="0">
              <a:solidFill>
                <a:schemeClr val="tx1"/>
              </a:solidFill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Grafika 7" descr="Koperta">
            <a:extLst>
              <a:ext uri="{FF2B5EF4-FFF2-40B4-BE49-F238E27FC236}">
                <a16:creationId xmlns:a16="http://schemas.microsoft.com/office/drawing/2014/main" xmlns="" id="{315E3055-3C3E-B746-37F5-AAE004499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593" y="-320804"/>
            <a:ext cx="16516350" cy="1252086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7A7FB434-C93F-DD92-89E1-EBA0D6FC885A}"/>
              </a:ext>
            </a:extLst>
          </p:cNvPr>
          <p:cNvSpPr txBox="1"/>
          <p:nvPr/>
        </p:nvSpPr>
        <p:spPr>
          <a:xfrm>
            <a:off x="2468880" y="4549141"/>
            <a:ext cx="11658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500" b="1" spc="500" dirty="0" smtClean="0">
                <a:latin typeface="Georgia" pitchFamily="18" charset="0"/>
              </a:rPr>
              <a:t>Writing em@ils </a:t>
            </a:r>
          </a:p>
          <a:p>
            <a:pPr algn="ctr"/>
            <a:r>
              <a:rPr lang="pl-PL" sz="9500" b="1" spc="500" dirty="0" smtClean="0">
                <a:latin typeface="Georgia" pitchFamily="18" charset="0"/>
              </a:rPr>
              <a:t>in English</a:t>
            </a:r>
            <a:endParaRPr lang="pl-PL" sz="9500" b="1" spc="5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12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FC8E1E2-9B23-35CE-8A77-D233BA085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90" y="0"/>
            <a:ext cx="19296907" cy="1187926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8BBE535-376F-CD84-1E99-32A758ACDD2B}"/>
              </a:ext>
            </a:extLst>
          </p:cNvPr>
          <p:cNvSpPr/>
          <p:nvPr/>
        </p:nvSpPr>
        <p:spPr>
          <a:xfrm>
            <a:off x="3008303" y="0"/>
            <a:ext cx="10197305" cy="1187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0278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0556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0834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1112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1389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61667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21945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82223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pl-PL" sz="32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3178B9D-5CC6-38BF-7A2B-E320F21D1B02}"/>
              </a:ext>
            </a:extLst>
          </p:cNvPr>
          <p:cNvSpPr txBox="1"/>
          <p:nvPr/>
        </p:nvSpPr>
        <p:spPr>
          <a:xfrm>
            <a:off x="4275451" y="1215380"/>
            <a:ext cx="8279605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pl-PL" sz="3600" dirty="0">
                <a:latin typeface="Georgia" pitchFamily="18" charset="0"/>
              </a:rPr>
              <a:t>Konkurs </a:t>
            </a:r>
            <a:r>
              <a:rPr lang="pl-PL" sz="3600" dirty="0" smtClean="0">
                <a:latin typeface="Georgia" pitchFamily="18" charset="0"/>
              </a:rPr>
              <a:t>polega </a:t>
            </a:r>
            <a:r>
              <a:rPr lang="pl-PL" sz="3600" dirty="0">
                <a:latin typeface="Georgia" pitchFamily="18" charset="0"/>
              </a:rPr>
              <a:t>na wybraniu jednej prawidłowej odpowiedzi w każdym pytaniu.</a:t>
            </a:r>
          </a:p>
          <a:p>
            <a:pPr marL="0" indent="0" algn="ctr" rtl="0">
              <a:buNone/>
            </a:pPr>
            <a:endParaRPr lang="pl-PL" sz="3600" dirty="0" smtClean="0">
              <a:latin typeface="Georgia" pitchFamily="18" charset="0"/>
            </a:endParaRPr>
          </a:p>
          <a:p>
            <a:pPr marL="0" indent="0" algn="ctr" rtl="0">
              <a:buNone/>
            </a:pPr>
            <a:r>
              <a:rPr lang="pl-PL" sz="3600" dirty="0" smtClean="0">
                <a:latin typeface="Georgia" pitchFamily="18" charset="0"/>
              </a:rPr>
              <a:t>Wypełnione </a:t>
            </a:r>
            <a:r>
              <a:rPr lang="pl-PL" sz="3600" dirty="0">
                <a:latin typeface="Georgia" pitchFamily="18" charset="0"/>
              </a:rPr>
              <a:t>karty odpowiedzi prosimy wysyłać na adres: </a:t>
            </a:r>
          </a:p>
          <a:p>
            <a:pPr marL="0" indent="0" algn="ctr" rtl="0">
              <a:buNone/>
            </a:pPr>
            <a:r>
              <a:rPr lang="pl-PL" sz="3600" dirty="0">
                <a:latin typeface="Georgia" pitchFamily="18" charset="0"/>
              </a:rPr>
              <a:t>karolina.kaluzna@put.poznan.pl</a:t>
            </a:r>
          </a:p>
          <a:p>
            <a:pPr marL="0" indent="0" algn="ctr" rtl="0">
              <a:buNone/>
            </a:pPr>
            <a:endParaRPr lang="pl-PL" sz="3600" dirty="0" smtClean="0">
              <a:latin typeface="Georgia" pitchFamily="18" charset="0"/>
            </a:endParaRPr>
          </a:p>
          <a:p>
            <a:pPr marL="0" indent="0" algn="ctr" rtl="0">
              <a:buNone/>
            </a:pPr>
            <a:r>
              <a:rPr lang="pl-PL" sz="3600" dirty="0" smtClean="0">
                <a:latin typeface="Georgia" pitchFamily="18" charset="0"/>
              </a:rPr>
              <a:t>Data </a:t>
            </a:r>
            <a:r>
              <a:rPr lang="pl-PL" sz="3600" dirty="0">
                <a:latin typeface="Georgia" pitchFamily="18" charset="0"/>
              </a:rPr>
              <a:t>zakończenia konkursu: </a:t>
            </a:r>
            <a:r>
              <a:rPr lang="pl-PL" sz="3600" b="1" dirty="0" smtClean="0">
                <a:solidFill>
                  <a:srgbClr val="C00000"/>
                </a:solidFill>
                <a:latin typeface="Georgia" pitchFamily="18" charset="0"/>
              </a:rPr>
              <a:t>29.05.2024r</a:t>
            </a:r>
            <a:r>
              <a:rPr lang="pl-PL" sz="3600" b="1" dirty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 marL="0" indent="0" algn="ctr" rtl="0">
              <a:buNone/>
            </a:pPr>
            <a:r>
              <a:rPr lang="pl-PL" sz="3600" dirty="0">
                <a:latin typeface="Georgia" pitchFamily="18" charset="0"/>
              </a:rPr>
              <a:t>Wśród autorów poprawnych odpowiedzi zostaną rozlosowane atrakcyjne nagrody.</a:t>
            </a:r>
          </a:p>
          <a:p>
            <a:pPr marL="0" indent="0" algn="ctr" rtl="0">
              <a:buNone/>
            </a:pPr>
            <a:endParaRPr lang="pl-PL" sz="3600" dirty="0">
              <a:latin typeface="Georgia" pitchFamily="18" charset="0"/>
            </a:endParaRPr>
          </a:p>
          <a:p>
            <a:pPr marL="0" indent="0" algn="ctr" rtl="0">
              <a:buNone/>
            </a:pPr>
            <a:r>
              <a:rPr lang="pl-PL" sz="3600" dirty="0">
                <a:latin typeface="Georgia" pitchFamily="18" charset="0"/>
              </a:rPr>
              <a:t>KONKURS PRZEZNACZONY JEST DLA STUDENTÓW PP </a:t>
            </a:r>
          </a:p>
          <a:p>
            <a:pPr marL="0" indent="0" algn="ctr" rtl="0">
              <a:buNone/>
            </a:pPr>
            <a:r>
              <a:rPr lang="pl-PL" sz="3600" dirty="0">
                <a:latin typeface="Georgia" pitchFamily="18" charset="0"/>
              </a:rPr>
              <a:t>ŻYCZYMY POWODZENIA !</a:t>
            </a:r>
          </a:p>
        </p:txBody>
      </p:sp>
    </p:spTree>
    <p:extLst>
      <p:ext uri="{BB962C8B-B14F-4D97-AF65-F5344CB8AC3E}">
        <p14:creationId xmlns:p14="http://schemas.microsoft.com/office/powerpoint/2010/main" xmlns="" val="139385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FC8E1E2-9B23-35CE-8A77-D233BA085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90" y="0"/>
            <a:ext cx="19296907" cy="1187926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8BBE535-376F-CD84-1E99-32A758ACDD2B}"/>
              </a:ext>
            </a:extLst>
          </p:cNvPr>
          <p:cNvSpPr/>
          <p:nvPr/>
        </p:nvSpPr>
        <p:spPr>
          <a:xfrm>
            <a:off x="3008303" y="0"/>
            <a:ext cx="10197305" cy="1187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0278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0556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0834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1112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1389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61667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21945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82223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Choose the correct answer.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Send the answer sheet to: </a:t>
            </a:r>
            <a:r>
              <a:rPr lang="pl-PL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karolina</a:t>
            </a: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r>
              <a:rPr lang="pl-PL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kaluzna</a:t>
            </a: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@</a:t>
            </a:r>
            <a:r>
              <a:rPr lang="en-US" sz="3600" dirty="0" err="1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put.poznan.pl</a:t>
            </a:r>
            <a:endParaRPr lang="en-US" sz="3600" dirty="0" smtClean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3600" dirty="0" smtClean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The deadline is: </a:t>
            </a:r>
            <a:r>
              <a:rPr lang="pl-PL" sz="36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May</a:t>
            </a:r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2</a:t>
            </a:r>
            <a:r>
              <a:rPr lang="pl-PL" sz="36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, 2024</a:t>
            </a:r>
            <a:endParaRPr lang="en-US" sz="3600" dirty="0" smtClean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The contest winner will receive an attractive prize.</a:t>
            </a:r>
          </a:p>
          <a:p>
            <a:pPr algn="ctr">
              <a:lnSpc>
                <a:spcPct val="150000"/>
              </a:lnSpc>
            </a:pPr>
            <a:endParaRPr lang="pl-PL" sz="3600" dirty="0" smtClean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THE QUIZ IS AIMED AT PUT STUDENTS 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GOOD LUCK!</a:t>
            </a:r>
            <a:endParaRPr lang="pl-PL" sz="36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3178B9D-5CC6-38BF-7A2B-E320F21D1B02}"/>
              </a:ext>
            </a:extLst>
          </p:cNvPr>
          <p:cNvSpPr txBox="1"/>
          <p:nvPr/>
        </p:nvSpPr>
        <p:spPr>
          <a:xfrm>
            <a:off x="4275451" y="1215380"/>
            <a:ext cx="8279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endParaRPr lang="pl-PL" sz="3600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85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704BC1B-6032-82F8-CB4E-386959BB6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4" y="130332"/>
            <a:ext cx="19373851" cy="11618598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D703D30-66A8-2B99-75A3-04034B1F682F}"/>
              </a:ext>
            </a:extLst>
          </p:cNvPr>
          <p:cNvSpPr/>
          <p:nvPr/>
        </p:nvSpPr>
        <p:spPr>
          <a:xfrm>
            <a:off x="2796155" y="28575"/>
            <a:ext cx="10376920" cy="1187926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Georgia" pitchFamily="18" charset="0"/>
              </a:rPr>
              <a:t>1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</a:rPr>
              <a:t>1. 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In </a:t>
            </a:r>
            <a:r>
              <a:rPr lang="en-GB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an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email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address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,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what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is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the ’@’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sign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called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?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monkey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sent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at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2. </a:t>
            </a:r>
          </a:p>
          <a:p>
            <a:pPr algn="ctr">
              <a:lnSpc>
                <a:spcPct val="150000"/>
              </a:lnSpc>
            </a:pP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When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submitting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a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job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application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5205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via email,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how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would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you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start </a:t>
            </a:r>
          </a:p>
          <a:p>
            <a:pPr marL="0" marR="0" lvl="0" indent="0" algn="ctr" defTabSz="15205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if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you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didn’t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know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who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the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recipient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is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algn="ctr" defTabSz="15205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Dear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Sir</a:t>
            </a:r>
          </a:p>
          <a:p>
            <a:pPr marL="514350" marR="0" lvl="0" indent="-514350" algn="ctr" defTabSz="15205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To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whom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it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may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cs typeface="Times New Roman" panose="02020603050405020304" pitchFamily="18" charset="0"/>
              </a:rPr>
              <a:t>concern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cs typeface="Times New Roman" panose="02020603050405020304" pitchFamily="18" charset="0"/>
            </a:endParaRPr>
          </a:p>
          <a:p>
            <a:pPr marL="514350" marR="0" lvl="0" indent="-514350" algn="ctr" defTabSz="15205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pl-PL" sz="3200" dirty="0" err="1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Dear</a:t>
            </a:r>
            <a:r>
              <a:rPr lang="pl-PL" sz="3200" dirty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 John </a:t>
            </a:r>
            <a:r>
              <a:rPr lang="pl-PL" sz="3200" dirty="0" err="1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or</a:t>
            </a:r>
            <a:r>
              <a:rPr lang="pl-PL" sz="3200" dirty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Jane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40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22F260C-9D9E-2B32-196D-8E77172FF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37" y="130332"/>
            <a:ext cx="19402425" cy="1161859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36064AF5-DEB2-EB32-45EB-F1BB09BD416B}"/>
              </a:ext>
            </a:extLst>
          </p:cNvPr>
          <p:cNvSpPr/>
          <p:nvPr/>
        </p:nvSpPr>
        <p:spPr>
          <a:xfrm>
            <a:off x="2800349" y="130332"/>
            <a:ext cx="10687051" cy="1161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3.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Which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formal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email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topic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introduction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is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grammatically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correct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?</a:t>
            </a:r>
            <a:endParaRPr lang="pl-PL" sz="3200" b="1" u="sng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3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I’m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writing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regarding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to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our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contract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renewal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ctr">
              <a:lnSpc>
                <a:spcPct val="13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I’m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writing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with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regard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to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our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contract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renewal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c)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I’m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writing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concerned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our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contract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renewal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4.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Which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request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is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grammatically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correct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pl-PL" sz="3200" b="1" u="sng" dirty="0">
              <a:solidFill>
                <a:schemeClr val="tx1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Would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you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mind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to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extend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the deadline?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would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appreciate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it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you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extended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the deadline.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Would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it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be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possible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to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extend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Arial" panose="020B0604020202020204" pitchFamily="34" charset="0"/>
              </a:rPr>
              <a:t> the deadline? </a:t>
            </a:r>
            <a:endParaRPr lang="pl-PL" sz="3200" dirty="0">
              <a:latin typeface="Georg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21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499CB3E-367F-476B-9391-365BB980B9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1825"/>
            <a:ext cx="17078325" cy="229711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F4B5C9D-5E1C-EBC3-4517-2F671645F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43" y="92713"/>
            <a:ext cx="19494229" cy="1169383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671111BF-5B94-942A-1B4D-549192EBECD3}"/>
              </a:ext>
            </a:extLst>
          </p:cNvPr>
          <p:cNvSpPr/>
          <p:nvPr/>
        </p:nvSpPr>
        <p:spPr>
          <a:xfrm>
            <a:off x="2661559" y="0"/>
            <a:ext cx="10101130" cy="118792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5.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Which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sentence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informing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about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an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attached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document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is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NOT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correct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?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a) Please find attached </a:t>
            </a:r>
            <a:r>
              <a:rPr lang="pl-PL" sz="3200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my 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assignment.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b) In the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attached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,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you’ll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find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my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assignment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c)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I’ve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attached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my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assignment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  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6.</a:t>
            </a:r>
          </a:p>
          <a:p>
            <a:pPr algn="ctr">
              <a:lnSpc>
                <a:spcPct val="150000"/>
              </a:lnSpc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Complete the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sentence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I’m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…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you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in on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any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correspondence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regarding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b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the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matter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forwarding</a:t>
            </a:r>
            <a:endParaRPr lang="pl-PL" sz="3200" i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copying</a:t>
            </a:r>
            <a:endParaRPr lang="pl-PL" sz="3200" i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passing</a:t>
            </a:r>
            <a:endParaRPr lang="pl-PL" sz="3200" i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99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499CB3E-367F-476B-9391-365BB980B9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1825"/>
            <a:ext cx="17078325" cy="229711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FDFDCDF-12BF-B0BC-7F35-312DD1B4D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84" y="284919"/>
            <a:ext cx="19241311" cy="1130942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8A86E3B2-0CD6-03FF-E339-D6A6A541C178}"/>
              </a:ext>
            </a:extLst>
          </p:cNvPr>
          <p:cNvSpPr/>
          <p:nvPr/>
        </p:nvSpPr>
        <p:spPr>
          <a:xfrm>
            <a:off x="2720975" y="-1"/>
            <a:ext cx="10262620" cy="1187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</a:rPr>
              <a:t>7.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Which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sentence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does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NOT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mean</a:t>
            </a:r>
            <a:endParaRPr lang="pl-PL" sz="3200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Please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keep</a:t>
            </a:r>
            <a:r>
              <a:rPr lang="pl-PL" sz="3200" b="1" i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me </a:t>
            </a:r>
            <a:r>
              <a:rPr lang="pl-PL" sz="3200" b="1" i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updated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Please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keep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me in the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loop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I’d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appreciate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regular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updates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on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this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matter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Please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keep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my post.</a:t>
            </a: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8. 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Which </a:t>
            </a:r>
            <a:r>
              <a:rPr lang="pl-PL" sz="3200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pair of email 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acronyms </a:t>
            </a:r>
            <a:b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BOTH refer to time? 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ASAP/ FAO</a:t>
            </a: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EOD/ EOW</a:t>
            </a: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BCC/ IAM </a:t>
            </a:r>
            <a:endParaRPr lang="pl-PL" sz="3200" dirty="0"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06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6D4F276-9F5E-21BC-2871-5DDCEFA7A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84" y="284919"/>
            <a:ext cx="19241311" cy="1130942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4B416916-1767-79BC-3237-25E6936E620A}"/>
              </a:ext>
            </a:extLst>
          </p:cNvPr>
          <p:cNvSpPr/>
          <p:nvPr/>
        </p:nvSpPr>
        <p:spPr>
          <a:xfrm>
            <a:off x="2351722" y="0"/>
            <a:ext cx="10752456" cy="1187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0278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0556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0834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1112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1389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61667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21945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82223" algn="l" defTabSz="1520556" rtl="0" eaLnBrk="1" latinLnBrk="0" hangingPunct="1">
              <a:defRPr sz="299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3200" b="1" dirty="0">
                <a:latin typeface="Georgia" pitchFamily="18" charset="0"/>
              </a:rPr>
              <a:t>1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</a:rPr>
              <a:t>9.</a:t>
            </a:r>
          </a:p>
          <a:p>
            <a:pPr algn="ctr">
              <a:lnSpc>
                <a:spcPct val="150000"/>
              </a:lnSpc>
            </a:pP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Which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sentence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is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NOT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an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email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closing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line</a:t>
            </a: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?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look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forward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to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hearing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from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you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I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hope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this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email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finds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you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well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ctr">
              <a:lnSpc>
                <a:spcPct val="150000"/>
              </a:lnSpc>
              <a:buAutoNum type="alphaLcParenR"/>
            </a:pPr>
            <a:r>
              <a:rPr lang="en-US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If you require any further information, 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please do not hesitate to contact me</a:t>
            </a: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10. 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How do you sign off an email if you want to be respectful, but not too personal or too formal?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Take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care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Regards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lphaLcParenR"/>
            </a:pPr>
            <a:r>
              <a:rPr lang="pl-PL" sz="32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Sincerely</a:t>
            </a:r>
            <a:endParaRPr lang="pl-PL" sz="32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49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wy Prezentacja programu Microsoft PowerPoint" id="{BF9FD8AC-F27D-4C6B-AF96-74A9294ACD53}" vid="{94B53326-B7B3-4A94-851C-5CA1154B64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65</Template>
  <TotalTime>0</TotalTime>
  <Words>390</Words>
  <Application>Microsoft Office PowerPoint</Application>
  <PresentationFormat>Custom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Motyw pakietu Office</vt:lpstr>
      <vt:lpstr> </vt:lpstr>
      <vt:lpstr>Slide 2</vt:lpstr>
      <vt:lpstr>Slide 3</vt:lpstr>
      <vt:lpstr>Slide 4</vt:lpstr>
      <vt:lpstr>Slide 5</vt:lpstr>
      <vt:lpstr> </vt:lpstr>
      <vt:lpstr>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2024-05-04T05:02:06Z</dcterms:created>
  <dcterms:modified xsi:type="dcterms:W3CDTF">2024-05-07T09:59:55Z</dcterms:modified>
</cp:coreProperties>
</file>