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59" r:id="rId5"/>
    <p:sldId id="261" r:id="rId6"/>
    <p:sldId id="260" r:id="rId7"/>
    <p:sldId id="262" r:id="rId8"/>
    <p:sldId id="263" r:id="rId9"/>
    <p:sldId id="264" r:id="rId10"/>
    <p:sldId id="265" r:id="rId11"/>
    <p:sldId id="266" r:id="rId12"/>
    <p:sldId id="267" r:id="rId13"/>
    <p:sldId id="268" r:id="rId14"/>
  </p:sldIdLst>
  <p:sldSz cx="19799300" cy="11879263"/>
  <p:notesSz cx="6858000" cy="9144000"/>
  <p:defaultTextStyle>
    <a:defPPr>
      <a:defRPr lang="pl-PL"/>
    </a:defPPr>
    <a:lvl1pPr marL="0" algn="l" defTabSz="1520556" rtl="0" eaLnBrk="1" latinLnBrk="0" hangingPunct="1">
      <a:defRPr sz="2993" kern="1200">
        <a:solidFill>
          <a:schemeClr val="tx1"/>
        </a:solidFill>
        <a:latin typeface="+mn-lt"/>
        <a:ea typeface="+mn-ea"/>
        <a:cs typeface="+mn-cs"/>
      </a:defRPr>
    </a:lvl1pPr>
    <a:lvl2pPr marL="760278" algn="l" defTabSz="1520556" rtl="0" eaLnBrk="1" latinLnBrk="0" hangingPunct="1">
      <a:defRPr sz="2993" kern="1200">
        <a:solidFill>
          <a:schemeClr val="tx1"/>
        </a:solidFill>
        <a:latin typeface="+mn-lt"/>
        <a:ea typeface="+mn-ea"/>
        <a:cs typeface="+mn-cs"/>
      </a:defRPr>
    </a:lvl2pPr>
    <a:lvl3pPr marL="1520556" algn="l" defTabSz="1520556" rtl="0" eaLnBrk="1" latinLnBrk="0" hangingPunct="1">
      <a:defRPr sz="2993" kern="1200">
        <a:solidFill>
          <a:schemeClr val="tx1"/>
        </a:solidFill>
        <a:latin typeface="+mn-lt"/>
        <a:ea typeface="+mn-ea"/>
        <a:cs typeface="+mn-cs"/>
      </a:defRPr>
    </a:lvl3pPr>
    <a:lvl4pPr marL="2280834" algn="l" defTabSz="1520556" rtl="0" eaLnBrk="1" latinLnBrk="0" hangingPunct="1">
      <a:defRPr sz="2993" kern="1200">
        <a:solidFill>
          <a:schemeClr val="tx1"/>
        </a:solidFill>
        <a:latin typeface="+mn-lt"/>
        <a:ea typeface="+mn-ea"/>
        <a:cs typeface="+mn-cs"/>
      </a:defRPr>
    </a:lvl4pPr>
    <a:lvl5pPr marL="3041112" algn="l" defTabSz="1520556" rtl="0" eaLnBrk="1" latinLnBrk="0" hangingPunct="1">
      <a:defRPr sz="2993" kern="1200">
        <a:solidFill>
          <a:schemeClr val="tx1"/>
        </a:solidFill>
        <a:latin typeface="+mn-lt"/>
        <a:ea typeface="+mn-ea"/>
        <a:cs typeface="+mn-cs"/>
      </a:defRPr>
    </a:lvl5pPr>
    <a:lvl6pPr marL="3801389" algn="l" defTabSz="1520556" rtl="0" eaLnBrk="1" latinLnBrk="0" hangingPunct="1">
      <a:defRPr sz="2993" kern="1200">
        <a:solidFill>
          <a:schemeClr val="tx1"/>
        </a:solidFill>
        <a:latin typeface="+mn-lt"/>
        <a:ea typeface="+mn-ea"/>
        <a:cs typeface="+mn-cs"/>
      </a:defRPr>
    </a:lvl6pPr>
    <a:lvl7pPr marL="4561667" algn="l" defTabSz="1520556" rtl="0" eaLnBrk="1" latinLnBrk="0" hangingPunct="1">
      <a:defRPr sz="2993" kern="1200">
        <a:solidFill>
          <a:schemeClr val="tx1"/>
        </a:solidFill>
        <a:latin typeface="+mn-lt"/>
        <a:ea typeface="+mn-ea"/>
        <a:cs typeface="+mn-cs"/>
      </a:defRPr>
    </a:lvl7pPr>
    <a:lvl8pPr marL="5321945" algn="l" defTabSz="1520556" rtl="0" eaLnBrk="1" latinLnBrk="0" hangingPunct="1">
      <a:defRPr sz="2993" kern="1200">
        <a:solidFill>
          <a:schemeClr val="tx1"/>
        </a:solidFill>
        <a:latin typeface="+mn-lt"/>
        <a:ea typeface="+mn-ea"/>
        <a:cs typeface="+mn-cs"/>
      </a:defRPr>
    </a:lvl8pPr>
    <a:lvl9pPr marL="6082223" algn="l" defTabSz="1520556" rtl="0" eaLnBrk="1" latinLnBrk="0" hangingPunct="1">
      <a:defRPr sz="2993"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p:scale>
          <a:sx n="40" d="100"/>
          <a:sy n="40" d="100"/>
        </p:scale>
        <p:origin x="-858" y="-192"/>
      </p:cViewPr>
      <p:guideLst>
        <p:guide orient="horz" pos="3741"/>
        <p:guide pos="623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113CE11-40F9-401C-884E-E73BDBBE3E6C}"/>
              </a:ext>
            </a:extLst>
          </p:cNvPr>
          <p:cNvSpPr>
            <a:spLocks noGrp="1"/>
          </p:cNvSpPr>
          <p:nvPr>
            <p:ph type="ctrTitle"/>
          </p:nvPr>
        </p:nvSpPr>
        <p:spPr>
          <a:xfrm>
            <a:off x="2474913" y="1944130"/>
            <a:ext cx="14849475" cy="4135743"/>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667F05A8-187F-49AA-AE8C-C8B08ABED659}"/>
              </a:ext>
            </a:extLst>
          </p:cNvPr>
          <p:cNvSpPr>
            <a:spLocks noGrp="1"/>
          </p:cNvSpPr>
          <p:nvPr>
            <p:ph type="subTitle" idx="1"/>
          </p:nvPr>
        </p:nvSpPr>
        <p:spPr>
          <a:xfrm>
            <a:off x="2474913" y="6239364"/>
            <a:ext cx="14849475" cy="286807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26231C3F-E58B-4AAC-8977-9AD51D31735A}"/>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514BE71B-F255-45FA-8375-75E5ECC2CC1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CFE233C2-B8A2-4B45-9690-EE620DD0C8A8}"/>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1401348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BC53F18-C8A8-44CB-A074-78306838F77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427AC477-274E-4264-A7DD-EFF7C388400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EB861B3F-72B4-4EBE-A41C-EF1B02D671E6}"/>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07D3D427-DF2B-4123-9C7E-4527CA45391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FA9E47D-C855-476C-BC7E-39D2A5976C37}"/>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341306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EF03569-73AC-4C50-BF71-61E2CC15AE6A}"/>
              </a:ext>
            </a:extLst>
          </p:cNvPr>
          <p:cNvSpPr>
            <a:spLocks noGrp="1"/>
          </p:cNvSpPr>
          <p:nvPr>
            <p:ph type="title" orient="vert"/>
          </p:nvPr>
        </p:nvSpPr>
        <p:spPr>
          <a:xfrm>
            <a:off x="14168874" y="632461"/>
            <a:ext cx="4269224" cy="10067126"/>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C9A27975-A9FC-49B9-8E45-EAA3A4F06D19}"/>
              </a:ext>
            </a:extLst>
          </p:cNvPr>
          <p:cNvSpPr>
            <a:spLocks noGrp="1"/>
          </p:cNvSpPr>
          <p:nvPr>
            <p:ph type="body" orient="vert" idx="1"/>
          </p:nvPr>
        </p:nvSpPr>
        <p:spPr>
          <a:xfrm>
            <a:off x="1361202" y="632461"/>
            <a:ext cx="12560181" cy="10067126"/>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86821BAC-8218-443E-A0C7-AE95D96D7903}"/>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42CF8A20-B250-4E8E-809F-EC3322CF080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CF715E94-C692-4BB3-BA69-D7AB57657632}"/>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270453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C6F3876-FD7A-4113-B55B-9D03EE11388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4D8A9EBB-ADD4-4A5A-A840-D4DDB38FB8F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3F100EDB-27FA-413B-A68B-75F3E5EC83F8}"/>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31CF6780-9303-47EC-AEF7-5CF4677801D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B388CBE4-34FB-46E3-B8D5-EC1E6DB02F6C}"/>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367094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A1F90BE-482F-4E5F-9979-9224B6724C8A}"/>
              </a:ext>
            </a:extLst>
          </p:cNvPr>
          <p:cNvSpPr>
            <a:spLocks noGrp="1"/>
          </p:cNvSpPr>
          <p:nvPr>
            <p:ph type="title"/>
          </p:nvPr>
        </p:nvSpPr>
        <p:spPr>
          <a:xfrm>
            <a:off x="1350890" y="2961568"/>
            <a:ext cx="17076896" cy="4941443"/>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D20F986F-8E9A-48F0-B544-3979E7DBE20A}"/>
              </a:ext>
            </a:extLst>
          </p:cNvPr>
          <p:cNvSpPr>
            <a:spLocks noGrp="1"/>
          </p:cNvSpPr>
          <p:nvPr>
            <p:ph type="body" idx="1"/>
          </p:nvPr>
        </p:nvSpPr>
        <p:spPr>
          <a:xfrm>
            <a:off x="1350890" y="7949758"/>
            <a:ext cx="17076896" cy="25985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3090AE8B-EF8D-4AC3-9672-066C6372B580}"/>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9D828A3D-1A52-405A-8EC0-D52F417417C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A13555C7-EC99-417D-8B0C-CC6F438C92E9}"/>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164256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D810C48-4DF5-4685-BE22-0215825CA21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C4773CD5-A3EF-465B-8C68-B44C0D3834A5}"/>
              </a:ext>
            </a:extLst>
          </p:cNvPr>
          <p:cNvSpPr>
            <a:spLocks noGrp="1"/>
          </p:cNvSpPr>
          <p:nvPr>
            <p:ph sz="half" idx="1"/>
          </p:nvPr>
        </p:nvSpPr>
        <p:spPr>
          <a:xfrm>
            <a:off x="1361202" y="3162304"/>
            <a:ext cx="8414703" cy="753728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365EDEE3-DDFF-4A83-A900-E83E8696B2DB}"/>
              </a:ext>
            </a:extLst>
          </p:cNvPr>
          <p:cNvSpPr>
            <a:spLocks noGrp="1"/>
          </p:cNvSpPr>
          <p:nvPr>
            <p:ph sz="half" idx="2"/>
          </p:nvPr>
        </p:nvSpPr>
        <p:spPr>
          <a:xfrm>
            <a:off x="10023395" y="3162304"/>
            <a:ext cx="8414703" cy="753728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B1871922-0495-4C40-8258-D36E26158966}"/>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6" name="Symbol zastępczy stopki 5">
            <a:extLst>
              <a:ext uri="{FF2B5EF4-FFF2-40B4-BE49-F238E27FC236}">
                <a16:creationId xmlns:a16="http://schemas.microsoft.com/office/drawing/2014/main" xmlns="" id="{E231FAB9-EA8D-4ACD-A30B-85017436980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989C3B16-0543-4A2D-A226-7298DDCC3C0C}"/>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130625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102CE03-6162-479D-8B28-2734C9E63762}"/>
              </a:ext>
            </a:extLst>
          </p:cNvPr>
          <p:cNvSpPr>
            <a:spLocks noGrp="1"/>
          </p:cNvSpPr>
          <p:nvPr>
            <p:ph type="title"/>
          </p:nvPr>
        </p:nvSpPr>
        <p:spPr>
          <a:xfrm>
            <a:off x="1363781" y="632462"/>
            <a:ext cx="17076896" cy="2296108"/>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DB6A2352-6CA8-409A-9BD8-C23556809BDC}"/>
              </a:ext>
            </a:extLst>
          </p:cNvPr>
          <p:cNvSpPr>
            <a:spLocks noGrp="1"/>
          </p:cNvSpPr>
          <p:nvPr>
            <p:ph type="body" idx="1"/>
          </p:nvPr>
        </p:nvSpPr>
        <p:spPr>
          <a:xfrm>
            <a:off x="1363782" y="2912070"/>
            <a:ext cx="8376031" cy="14271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6C2678C1-436D-40BC-9860-1B53D994E804}"/>
              </a:ext>
            </a:extLst>
          </p:cNvPr>
          <p:cNvSpPr>
            <a:spLocks noGrp="1"/>
          </p:cNvSpPr>
          <p:nvPr>
            <p:ph sz="half" idx="2"/>
          </p:nvPr>
        </p:nvSpPr>
        <p:spPr>
          <a:xfrm>
            <a:off x="1363782" y="4339231"/>
            <a:ext cx="8376031" cy="638235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DC273AE0-8FF8-43A9-A7DD-1E3C58E83B03}"/>
              </a:ext>
            </a:extLst>
          </p:cNvPr>
          <p:cNvSpPr>
            <a:spLocks noGrp="1"/>
          </p:cNvSpPr>
          <p:nvPr>
            <p:ph type="body" sz="quarter" idx="3"/>
          </p:nvPr>
        </p:nvSpPr>
        <p:spPr>
          <a:xfrm>
            <a:off x="10023396" y="2912070"/>
            <a:ext cx="8417281" cy="14271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7E030406-AF59-495E-9B84-7E852193AC6B}"/>
              </a:ext>
            </a:extLst>
          </p:cNvPr>
          <p:cNvSpPr>
            <a:spLocks noGrp="1"/>
          </p:cNvSpPr>
          <p:nvPr>
            <p:ph sz="quarter" idx="4"/>
          </p:nvPr>
        </p:nvSpPr>
        <p:spPr>
          <a:xfrm>
            <a:off x="10023396" y="4339231"/>
            <a:ext cx="8417281" cy="638235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948DEDFA-F841-4C50-B08E-95B109C33DBC}"/>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8" name="Symbol zastępczy stopki 7">
            <a:extLst>
              <a:ext uri="{FF2B5EF4-FFF2-40B4-BE49-F238E27FC236}">
                <a16:creationId xmlns:a16="http://schemas.microsoft.com/office/drawing/2014/main" xmlns="" id="{A35A1252-0C02-4DF1-B5B1-810D6233C56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8A8E863F-2909-487A-9B2F-3340743ED4DC}"/>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135762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8F382F3-3B56-45D8-B4D5-00D82D36BCA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54B4F0E1-9600-4155-9E23-1DFFDD1820DF}"/>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4" name="Symbol zastępczy stopki 3">
            <a:extLst>
              <a:ext uri="{FF2B5EF4-FFF2-40B4-BE49-F238E27FC236}">
                <a16:creationId xmlns:a16="http://schemas.microsoft.com/office/drawing/2014/main" xmlns="" id="{46857103-FC54-4ADD-BDE1-50CD75ADE74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56E50E4F-1CEC-4204-8C9E-F64406FCE160}"/>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375378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875DC266-F1B6-4BF7-A308-5EED52C9A30C}"/>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3" name="Symbol zastępczy stopki 2">
            <a:extLst>
              <a:ext uri="{FF2B5EF4-FFF2-40B4-BE49-F238E27FC236}">
                <a16:creationId xmlns:a16="http://schemas.microsoft.com/office/drawing/2014/main" xmlns="" id="{70EA4CB2-73BF-485A-9FE0-78E1E6FEEAA1}"/>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6FB8C515-674A-40DD-9BF7-7906683940E0}"/>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208544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3B42E75-1684-4D22-8BA9-42EC2B4D4443}"/>
              </a:ext>
            </a:extLst>
          </p:cNvPr>
          <p:cNvSpPr>
            <a:spLocks noGrp="1"/>
          </p:cNvSpPr>
          <p:nvPr>
            <p:ph type="title"/>
          </p:nvPr>
        </p:nvSpPr>
        <p:spPr>
          <a:xfrm>
            <a:off x="1363782" y="791951"/>
            <a:ext cx="6385789" cy="2771828"/>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F0DA93DC-E8C2-409F-86B0-473CCA559D34}"/>
              </a:ext>
            </a:extLst>
          </p:cNvPr>
          <p:cNvSpPr>
            <a:spLocks noGrp="1"/>
          </p:cNvSpPr>
          <p:nvPr>
            <p:ph idx="1"/>
          </p:nvPr>
        </p:nvSpPr>
        <p:spPr>
          <a:xfrm>
            <a:off x="8417281" y="1710395"/>
            <a:ext cx="10023396" cy="84419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FA33AC4A-06B8-4855-BDF4-803F5AF6B7E6}"/>
              </a:ext>
            </a:extLst>
          </p:cNvPr>
          <p:cNvSpPr>
            <a:spLocks noGrp="1"/>
          </p:cNvSpPr>
          <p:nvPr>
            <p:ph type="body" sz="half" idx="2"/>
          </p:nvPr>
        </p:nvSpPr>
        <p:spPr>
          <a:xfrm>
            <a:off x="1363782" y="3563779"/>
            <a:ext cx="6385789" cy="66023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C8F11463-BD8A-4955-A1A4-2475D8EF738F}"/>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6" name="Symbol zastępczy stopki 5">
            <a:extLst>
              <a:ext uri="{FF2B5EF4-FFF2-40B4-BE49-F238E27FC236}">
                <a16:creationId xmlns:a16="http://schemas.microsoft.com/office/drawing/2014/main" xmlns="" id="{E868482A-E048-4A47-B9E8-F2D7A1EA0B8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591136E6-7CAF-4317-8A29-44E0495D8FBD}"/>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350858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ABC81F2-D014-4524-AD7B-676D4A31AE78}"/>
              </a:ext>
            </a:extLst>
          </p:cNvPr>
          <p:cNvSpPr>
            <a:spLocks noGrp="1"/>
          </p:cNvSpPr>
          <p:nvPr>
            <p:ph type="title"/>
          </p:nvPr>
        </p:nvSpPr>
        <p:spPr>
          <a:xfrm>
            <a:off x="1363782" y="791951"/>
            <a:ext cx="6385789" cy="2771828"/>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29D3BCD4-2107-4A74-B90B-F617F6889589}"/>
              </a:ext>
            </a:extLst>
          </p:cNvPr>
          <p:cNvSpPr>
            <a:spLocks noGrp="1"/>
          </p:cNvSpPr>
          <p:nvPr>
            <p:ph type="pic" idx="1"/>
          </p:nvPr>
        </p:nvSpPr>
        <p:spPr>
          <a:xfrm>
            <a:off x="8417281" y="1710395"/>
            <a:ext cx="10023396" cy="84419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a:extLst>
              <a:ext uri="{FF2B5EF4-FFF2-40B4-BE49-F238E27FC236}">
                <a16:creationId xmlns:a16="http://schemas.microsoft.com/office/drawing/2014/main" xmlns="" id="{51589E49-4423-4FB5-BC73-50A837A190B8}"/>
              </a:ext>
            </a:extLst>
          </p:cNvPr>
          <p:cNvSpPr>
            <a:spLocks noGrp="1"/>
          </p:cNvSpPr>
          <p:nvPr>
            <p:ph type="body" sz="half" idx="2"/>
          </p:nvPr>
        </p:nvSpPr>
        <p:spPr>
          <a:xfrm>
            <a:off x="1363782" y="3563779"/>
            <a:ext cx="6385789" cy="66023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DD8E63B8-847D-49FB-95D5-6A7C153A2211}"/>
              </a:ext>
            </a:extLst>
          </p:cNvPr>
          <p:cNvSpPr>
            <a:spLocks noGrp="1"/>
          </p:cNvSpPr>
          <p:nvPr>
            <p:ph type="dt" sz="half" idx="10"/>
          </p:nvPr>
        </p:nvSpPr>
        <p:spPr/>
        <p:txBody>
          <a:bodyPr/>
          <a:lstStyle/>
          <a:p>
            <a:fld id="{C090C35C-3241-4A39-A6F8-1DA7DC795C94}" type="datetimeFigureOut">
              <a:rPr lang="pl-PL" smtClean="0"/>
              <a:pPr/>
              <a:t>2024-04-09</a:t>
            </a:fld>
            <a:endParaRPr lang="pl-PL"/>
          </a:p>
        </p:txBody>
      </p:sp>
      <p:sp>
        <p:nvSpPr>
          <p:cNvPr id="6" name="Symbol zastępczy stopki 5">
            <a:extLst>
              <a:ext uri="{FF2B5EF4-FFF2-40B4-BE49-F238E27FC236}">
                <a16:creationId xmlns:a16="http://schemas.microsoft.com/office/drawing/2014/main" xmlns="" id="{BC115F8B-425B-4B74-A82E-F04B85BCC05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BB80422C-BE9A-4409-A8C0-250D976AEA59}"/>
              </a:ext>
            </a:extLst>
          </p:cNvPr>
          <p:cNvSpPr>
            <a:spLocks noGrp="1"/>
          </p:cNvSpPr>
          <p:nvPr>
            <p:ph type="sldNum" sz="quarter" idx="12"/>
          </p:nvPr>
        </p:nvSpPr>
        <p:spPr/>
        <p:txBody>
          <a:body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822254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3D78AFCF-CDF4-4160-BF46-54FCA852DEC1}"/>
              </a:ext>
            </a:extLst>
          </p:cNvPr>
          <p:cNvSpPr>
            <a:spLocks noGrp="1"/>
          </p:cNvSpPr>
          <p:nvPr>
            <p:ph type="title"/>
          </p:nvPr>
        </p:nvSpPr>
        <p:spPr>
          <a:xfrm>
            <a:off x="1361202" y="632462"/>
            <a:ext cx="17076896" cy="2296108"/>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05666AD-0AB9-4E6F-8984-B8D1F1C24A65}"/>
              </a:ext>
            </a:extLst>
          </p:cNvPr>
          <p:cNvSpPr>
            <a:spLocks noGrp="1"/>
          </p:cNvSpPr>
          <p:nvPr>
            <p:ph type="body" idx="1"/>
          </p:nvPr>
        </p:nvSpPr>
        <p:spPr>
          <a:xfrm>
            <a:off x="1361202" y="3162304"/>
            <a:ext cx="17076896" cy="753728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43FB16C-2899-412B-BBF8-B0F8D99DB072}"/>
              </a:ext>
            </a:extLst>
          </p:cNvPr>
          <p:cNvSpPr>
            <a:spLocks noGrp="1"/>
          </p:cNvSpPr>
          <p:nvPr>
            <p:ph type="dt" sz="half" idx="2"/>
          </p:nvPr>
        </p:nvSpPr>
        <p:spPr>
          <a:xfrm>
            <a:off x="1361202" y="11010318"/>
            <a:ext cx="4454843" cy="632461"/>
          </a:xfrm>
          <a:prstGeom prst="rect">
            <a:avLst/>
          </a:prstGeom>
        </p:spPr>
        <p:txBody>
          <a:bodyPr vert="horz" lIns="91440" tIns="45720" rIns="91440" bIns="45720" rtlCol="0" anchor="ctr"/>
          <a:lstStyle>
            <a:lvl1pPr algn="l">
              <a:defRPr sz="1200">
                <a:solidFill>
                  <a:schemeClr val="tx1">
                    <a:tint val="75000"/>
                  </a:schemeClr>
                </a:solidFill>
              </a:defRPr>
            </a:lvl1pPr>
          </a:lstStyle>
          <a:p>
            <a:fld id="{C090C35C-3241-4A39-A6F8-1DA7DC795C94}" type="datetimeFigureOut">
              <a:rPr lang="pl-PL" smtClean="0"/>
              <a:pPr/>
              <a:t>2024-04-09</a:t>
            </a:fld>
            <a:endParaRPr lang="pl-PL"/>
          </a:p>
        </p:txBody>
      </p:sp>
      <p:sp>
        <p:nvSpPr>
          <p:cNvPr id="5" name="Symbol zastępczy stopki 4">
            <a:extLst>
              <a:ext uri="{FF2B5EF4-FFF2-40B4-BE49-F238E27FC236}">
                <a16:creationId xmlns:a16="http://schemas.microsoft.com/office/drawing/2014/main" xmlns="" id="{BE4AD392-A0CB-41A6-B94F-69439434C918}"/>
              </a:ext>
            </a:extLst>
          </p:cNvPr>
          <p:cNvSpPr>
            <a:spLocks noGrp="1"/>
          </p:cNvSpPr>
          <p:nvPr>
            <p:ph type="ftr" sz="quarter" idx="3"/>
          </p:nvPr>
        </p:nvSpPr>
        <p:spPr>
          <a:xfrm>
            <a:off x="6558518" y="11010318"/>
            <a:ext cx="6682264" cy="63246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2C0847B5-3E4D-4963-B154-2289939AEF9D}"/>
              </a:ext>
            </a:extLst>
          </p:cNvPr>
          <p:cNvSpPr>
            <a:spLocks noGrp="1"/>
          </p:cNvSpPr>
          <p:nvPr>
            <p:ph type="sldNum" sz="quarter" idx="4"/>
          </p:nvPr>
        </p:nvSpPr>
        <p:spPr>
          <a:xfrm>
            <a:off x="13983255" y="11010318"/>
            <a:ext cx="4454843" cy="632461"/>
          </a:xfrm>
          <a:prstGeom prst="rect">
            <a:avLst/>
          </a:prstGeom>
        </p:spPr>
        <p:txBody>
          <a:bodyPr vert="horz" lIns="91440" tIns="45720" rIns="91440" bIns="45720" rtlCol="0" anchor="ctr"/>
          <a:lstStyle>
            <a:lvl1pPr algn="r">
              <a:defRPr sz="1200">
                <a:solidFill>
                  <a:schemeClr val="tx1">
                    <a:tint val="75000"/>
                  </a:schemeClr>
                </a:solidFill>
              </a:defRPr>
            </a:lvl1pPr>
          </a:lstStyle>
          <a:p>
            <a:fld id="{660F164B-4E9B-4D6C-8EE8-1B3A43A7FFA1}" type="slidenum">
              <a:rPr lang="pl-PL" smtClean="0"/>
              <a:pPr/>
              <a:t>‹#›</a:t>
            </a:fld>
            <a:endParaRPr lang="pl-PL"/>
          </a:p>
        </p:txBody>
      </p:sp>
    </p:spTree>
    <p:extLst>
      <p:ext uri="{BB962C8B-B14F-4D97-AF65-F5344CB8AC3E}">
        <p14:creationId xmlns:p14="http://schemas.microsoft.com/office/powerpoint/2010/main" xmlns="" val="3342612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barbara.budner@put.poznan.p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aneta.antokolska@put.poznan.p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385265" y="488083"/>
            <a:ext cx="17076896" cy="2296108"/>
          </a:xfrm>
        </p:spPr>
        <p:txBody>
          <a:bodyPr>
            <a:normAutofit/>
          </a:bodyPr>
          <a:lstStyle/>
          <a:p>
            <a:pPr algn="ctr"/>
            <a:r>
              <a:rPr lang="pl-PL" sz="9600" b="1" spc="2000" dirty="0" smtClean="0">
                <a:solidFill>
                  <a:srgbClr val="339933"/>
                </a:solidFill>
                <a:latin typeface="Adobe Garamond Pro Bold" pitchFamily="18" charset="-18"/>
              </a:rPr>
              <a:t>FESTIVE APRIL</a:t>
            </a:r>
            <a:endParaRPr lang="en-US" sz="9600" b="1" spc="2000" dirty="0">
              <a:solidFill>
                <a:srgbClr val="339933"/>
              </a:solidFill>
              <a:latin typeface="Adobe Garamond Pro Bold" pitchFamily="18" charset="-18"/>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8415" y="2413612"/>
            <a:ext cx="13078911" cy="8719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08447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7</a:t>
            </a:r>
            <a:endParaRPr lang="en-US" dirty="0"/>
          </a:p>
        </p:txBody>
      </p:sp>
      <p:sp>
        <p:nvSpPr>
          <p:cNvPr id="3" name="Symbol zastępczy zawartości 2"/>
          <p:cNvSpPr>
            <a:spLocks noGrp="1"/>
          </p:cNvSpPr>
          <p:nvPr>
            <p:ph idx="1"/>
          </p:nvPr>
        </p:nvSpPr>
        <p:spPr/>
        <p:txBody>
          <a:bodyPr>
            <a:normAutofit/>
          </a:bodyPr>
          <a:lstStyle/>
          <a:p>
            <a:pPr marL="0" indent="0">
              <a:buNone/>
            </a:pPr>
            <a:r>
              <a:rPr lang="en-US" sz="4400" b="1" dirty="0"/>
              <a:t>How do Australians and New Zealanders traditionally celebrate ANZAC </a:t>
            </a:r>
            <a:r>
              <a:rPr lang="en-US" sz="4400" b="1" dirty="0" smtClean="0"/>
              <a:t>Day</a:t>
            </a:r>
            <a:r>
              <a:rPr lang="pl-PL" sz="4400" b="1" dirty="0" smtClean="0"/>
              <a:t> (</a:t>
            </a:r>
            <a:r>
              <a:rPr lang="en-US" sz="4400" b="1" dirty="0"/>
              <a:t>Australian and New Zealand Army </a:t>
            </a:r>
            <a:r>
              <a:rPr lang="en-US" sz="4400" b="1" dirty="0" smtClean="0"/>
              <a:t>Corps that served </a:t>
            </a:r>
            <a:r>
              <a:rPr lang="en-US" sz="4400" b="1" dirty="0"/>
              <a:t>in conflicts and wars, particularly during World War </a:t>
            </a:r>
            <a:r>
              <a:rPr lang="en-US" sz="4400" b="1" dirty="0" smtClean="0"/>
              <a:t>I</a:t>
            </a:r>
            <a:r>
              <a:rPr lang="pl-PL" sz="4400" b="1" dirty="0" smtClean="0"/>
              <a:t>), </a:t>
            </a:r>
            <a:r>
              <a:rPr lang="en-US" sz="4400" b="1" dirty="0" smtClean="0"/>
              <a:t>observed </a:t>
            </a:r>
            <a:r>
              <a:rPr lang="en-US" sz="4400" b="1" dirty="0"/>
              <a:t>annually on April </a:t>
            </a:r>
            <a:r>
              <a:rPr lang="en-US" sz="4400" b="1" dirty="0" smtClean="0"/>
              <a:t>25th?</a:t>
            </a:r>
            <a:endParaRPr lang="pl-PL" sz="4400" b="1" dirty="0" smtClean="0"/>
          </a:p>
          <a:p>
            <a:pPr marL="0" indent="0">
              <a:buNone/>
            </a:pPr>
            <a:endParaRPr lang="pl-PL" sz="4400" b="1" dirty="0" smtClean="0"/>
          </a:p>
          <a:p>
            <a:pPr marL="742950" indent="-742950">
              <a:buAutoNum type="alphaLcParenR"/>
            </a:pPr>
            <a:r>
              <a:rPr lang="pl-PL" sz="3600" dirty="0"/>
              <a:t>b</a:t>
            </a:r>
            <a:r>
              <a:rPr lang="en-US" sz="3600" dirty="0" smtClean="0"/>
              <a:t>y </a:t>
            </a:r>
            <a:r>
              <a:rPr lang="en-US" sz="3600" dirty="0"/>
              <a:t>dressing up as soldiers and marching in the </a:t>
            </a:r>
            <a:r>
              <a:rPr lang="en-US" sz="3600" dirty="0" smtClean="0"/>
              <a:t>streets</a:t>
            </a:r>
            <a:endParaRPr lang="pl-PL" sz="3600" dirty="0" smtClean="0"/>
          </a:p>
          <a:p>
            <a:pPr marL="742950" indent="-742950">
              <a:buAutoNum type="alphaLcParenR"/>
            </a:pPr>
            <a:r>
              <a:rPr lang="pl-PL" sz="3600" dirty="0"/>
              <a:t>b</a:t>
            </a:r>
            <a:r>
              <a:rPr lang="en-US" sz="3600" dirty="0" smtClean="0"/>
              <a:t>y </a:t>
            </a:r>
            <a:r>
              <a:rPr lang="en-US" sz="3600" dirty="0"/>
              <a:t>baking ANZAC biscuits and attending dawn </a:t>
            </a:r>
            <a:r>
              <a:rPr lang="en-US" sz="3600" dirty="0" smtClean="0"/>
              <a:t>services</a:t>
            </a:r>
            <a:endParaRPr lang="pl-PL" sz="3600" dirty="0" smtClean="0"/>
          </a:p>
          <a:p>
            <a:pPr marL="742950" indent="-742950">
              <a:buAutoNum type="alphaLcParenR"/>
            </a:pPr>
            <a:r>
              <a:rPr lang="pl-PL" sz="3600" dirty="0"/>
              <a:t>b</a:t>
            </a:r>
            <a:r>
              <a:rPr lang="en-US" sz="3600" dirty="0" smtClean="0"/>
              <a:t>y </a:t>
            </a:r>
            <a:r>
              <a:rPr lang="en-US" sz="3600" dirty="0"/>
              <a:t>hosting a BBQ party at the beach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46180" y="5412658"/>
            <a:ext cx="3192036" cy="4788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8268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8</a:t>
            </a:r>
            <a:endParaRPr lang="en-US" dirty="0"/>
          </a:p>
        </p:txBody>
      </p:sp>
      <p:sp>
        <p:nvSpPr>
          <p:cNvPr id="3" name="Symbol zastępczy zawartości 2"/>
          <p:cNvSpPr>
            <a:spLocks noGrp="1"/>
          </p:cNvSpPr>
          <p:nvPr>
            <p:ph idx="1"/>
          </p:nvPr>
        </p:nvSpPr>
        <p:spPr/>
        <p:txBody>
          <a:bodyPr/>
          <a:lstStyle/>
          <a:p>
            <a:pPr marL="0" indent="0">
              <a:buNone/>
            </a:pPr>
            <a:r>
              <a:rPr lang="en-US" sz="4800" b="1" dirty="0" smtClean="0"/>
              <a:t>What is a common activity during Earth Day celebrations?</a:t>
            </a:r>
            <a:endParaRPr lang="en-US" sz="4800" dirty="0" smtClean="0"/>
          </a:p>
          <a:p>
            <a:pPr marL="0" indent="0">
              <a:lnSpc>
                <a:spcPct val="150000"/>
              </a:lnSpc>
              <a:buNone/>
            </a:pPr>
            <a:r>
              <a:rPr lang="en-US" sz="3600" dirty="0" smtClean="0"/>
              <a:t>a) planting trees while wearing superhero costumes</a:t>
            </a:r>
          </a:p>
          <a:p>
            <a:pPr marL="0" indent="0">
              <a:lnSpc>
                <a:spcPct val="150000"/>
              </a:lnSpc>
              <a:buNone/>
            </a:pPr>
            <a:r>
              <a:rPr lang="en-US" sz="3600" dirty="0" smtClean="0"/>
              <a:t>b) organizing "Trashy Fashion Show</a:t>
            </a:r>
            <a:r>
              <a:rPr lang="pl-PL" sz="3600" dirty="0" smtClean="0"/>
              <a:t>s</a:t>
            </a:r>
            <a:r>
              <a:rPr lang="en-US" sz="3600" dirty="0" smtClean="0"/>
              <a:t>" featuring outfits made from recycled materials </a:t>
            </a:r>
          </a:p>
          <a:p>
            <a:pPr marL="0" indent="0">
              <a:lnSpc>
                <a:spcPct val="150000"/>
              </a:lnSpc>
              <a:buNone/>
            </a:pPr>
            <a:r>
              <a:rPr lang="en-US" sz="3600" dirty="0" smtClean="0"/>
              <a:t>c) singing serenades to houseplants to encourage growth</a:t>
            </a:r>
            <a:endParaRPr lang="en-US" sz="36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86876" y="6002592"/>
            <a:ext cx="4334849" cy="4334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27248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9</a:t>
            </a:r>
            <a:endParaRPr lang="en-US" dirty="0"/>
          </a:p>
        </p:txBody>
      </p:sp>
      <p:sp>
        <p:nvSpPr>
          <p:cNvPr id="3" name="Symbol zastępczy zawartości 2"/>
          <p:cNvSpPr>
            <a:spLocks noGrp="1"/>
          </p:cNvSpPr>
          <p:nvPr>
            <p:ph idx="1"/>
          </p:nvPr>
        </p:nvSpPr>
        <p:spPr/>
        <p:txBody>
          <a:bodyPr>
            <a:normAutofit/>
          </a:bodyPr>
          <a:lstStyle/>
          <a:p>
            <a:pPr marL="0" indent="0">
              <a:buNone/>
            </a:pPr>
            <a:r>
              <a:rPr lang="en-US" sz="4800" b="1" dirty="0" smtClean="0"/>
              <a:t>What is a traditional Scottish garment worn on April 6th to celebrate Scottish culture?</a:t>
            </a:r>
          </a:p>
          <a:p>
            <a:pPr marL="0" indent="0">
              <a:buNone/>
            </a:pPr>
            <a:r>
              <a:rPr lang="en-US" sz="4800" b="1" dirty="0" smtClean="0"/>
              <a:t> </a:t>
            </a:r>
            <a:endParaRPr lang="en-US" sz="4800" dirty="0" smtClean="0"/>
          </a:p>
          <a:p>
            <a:pPr marL="0" indent="0">
              <a:lnSpc>
                <a:spcPct val="150000"/>
              </a:lnSpc>
              <a:buNone/>
            </a:pPr>
            <a:r>
              <a:rPr lang="en-US" sz="3600" dirty="0" smtClean="0"/>
              <a:t>						</a:t>
            </a:r>
            <a:r>
              <a:rPr lang="pl-PL" sz="3600" dirty="0" smtClean="0"/>
              <a:t>				</a:t>
            </a:r>
            <a:r>
              <a:rPr lang="en-US" sz="3600" dirty="0" smtClean="0"/>
              <a:t>a) kilt</a:t>
            </a:r>
          </a:p>
          <a:p>
            <a:pPr marL="0" indent="0">
              <a:lnSpc>
                <a:spcPct val="150000"/>
              </a:lnSpc>
              <a:buNone/>
            </a:pPr>
            <a:r>
              <a:rPr lang="en-US" sz="3600" dirty="0" smtClean="0"/>
              <a:t>						</a:t>
            </a:r>
            <a:r>
              <a:rPr lang="pl-PL" sz="3600" dirty="0" smtClean="0"/>
              <a:t>				</a:t>
            </a:r>
            <a:r>
              <a:rPr lang="en-US" sz="3600" dirty="0" smtClean="0"/>
              <a:t>b) tuxedo</a:t>
            </a:r>
          </a:p>
          <a:p>
            <a:pPr marL="0" indent="0">
              <a:lnSpc>
                <a:spcPct val="150000"/>
              </a:lnSpc>
              <a:buNone/>
            </a:pPr>
            <a:r>
              <a:rPr lang="en-US" sz="3600" dirty="0" smtClean="0"/>
              <a:t>						</a:t>
            </a:r>
            <a:r>
              <a:rPr lang="pl-PL" sz="3600" dirty="0" smtClean="0"/>
              <a:t>				</a:t>
            </a:r>
            <a:r>
              <a:rPr lang="en-US" sz="3600" dirty="0" smtClean="0"/>
              <a:t>c) kimono</a:t>
            </a:r>
            <a:endParaRPr lang="en-US" sz="3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6463" y="5521325"/>
            <a:ext cx="5758324" cy="4318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6656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10</a:t>
            </a:r>
            <a:endParaRPr lang="en-US" dirty="0"/>
          </a:p>
        </p:txBody>
      </p:sp>
      <p:sp>
        <p:nvSpPr>
          <p:cNvPr id="3" name="Symbol zastępczy zawartości 2"/>
          <p:cNvSpPr>
            <a:spLocks noGrp="1"/>
          </p:cNvSpPr>
          <p:nvPr>
            <p:ph idx="1"/>
          </p:nvPr>
        </p:nvSpPr>
        <p:spPr/>
        <p:txBody>
          <a:bodyPr>
            <a:normAutofit/>
          </a:bodyPr>
          <a:lstStyle/>
          <a:p>
            <a:pPr marL="0" indent="0">
              <a:buNone/>
            </a:pPr>
            <a:r>
              <a:rPr lang="en-US" sz="4400" b="1" dirty="0"/>
              <a:t>What is the name of the iconic music festival celebrated in New Orleans, Louisiana, typically held in April and May</a:t>
            </a:r>
            <a:r>
              <a:rPr lang="en-US" sz="4400" b="1" dirty="0" smtClean="0"/>
              <a:t>?</a:t>
            </a:r>
            <a:endParaRPr lang="pl-PL" sz="4400" b="1" dirty="0" smtClean="0"/>
          </a:p>
          <a:p>
            <a:pPr marL="0" indent="0">
              <a:buNone/>
            </a:pPr>
            <a:endParaRPr lang="pl-PL" sz="4400" b="1" dirty="0" smtClean="0"/>
          </a:p>
          <a:p>
            <a:pPr marL="742950" indent="-742950">
              <a:buAutoNum type="alphaLcParenR"/>
            </a:pPr>
            <a:r>
              <a:rPr lang="en-US" sz="3600" dirty="0" smtClean="0"/>
              <a:t>Coachella </a:t>
            </a:r>
            <a:r>
              <a:rPr lang="en-US" sz="3600" dirty="0"/>
              <a:t>Valley Music and Arts </a:t>
            </a:r>
            <a:r>
              <a:rPr lang="en-US" sz="3600" dirty="0" smtClean="0"/>
              <a:t>Festival</a:t>
            </a:r>
            <a:endParaRPr lang="pl-PL" sz="3600" dirty="0" smtClean="0"/>
          </a:p>
          <a:p>
            <a:pPr marL="742950" indent="-742950">
              <a:buAutoNum type="alphaLcParenR"/>
            </a:pPr>
            <a:r>
              <a:rPr lang="en-US" sz="3600" dirty="0" smtClean="0"/>
              <a:t>Jazz </a:t>
            </a:r>
            <a:r>
              <a:rPr lang="en-US" sz="3600" dirty="0"/>
              <a:t>&amp; Heritage Festival (Jazz Fest</a:t>
            </a:r>
            <a:r>
              <a:rPr lang="en-US" sz="3600" dirty="0" smtClean="0"/>
              <a:t>)</a:t>
            </a:r>
            <a:endParaRPr lang="pl-PL" sz="3600" dirty="0" smtClean="0"/>
          </a:p>
          <a:p>
            <a:pPr marL="742950" indent="-742950">
              <a:buAutoNum type="alphaLcParenR"/>
            </a:pPr>
            <a:r>
              <a:rPr lang="en-US" sz="3600" dirty="0"/>
              <a:t>Burning Man Festival</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05909" y="4867020"/>
            <a:ext cx="5920556" cy="5920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094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xmlns="" id="{8499CB3E-367F-476B-9391-365BB980B93C}"/>
              </a:ext>
            </a:extLst>
          </p:cNvPr>
          <p:cNvSpPr>
            <a:spLocks noGrp="1"/>
          </p:cNvSpPr>
          <p:nvPr>
            <p:ph type="title"/>
          </p:nvPr>
        </p:nvSpPr>
        <p:spPr/>
        <p:txBody>
          <a:bodyPr/>
          <a:lstStyle/>
          <a:p>
            <a:r>
              <a:rPr lang="pl-PL" dirty="0"/>
              <a:t> </a:t>
            </a:r>
          </a:p>
        </p:txBody>
      </p:sp>
      <p:sp>
        <p:nvSpPr>
          <p:cNvPr id="2" name="Symbol zastępczy zawartości 1">
            <a:extLst>
              <a:ext uri="{FF2B5EF4-FFF2-40B4-BE49-F238E27FC236}">
                <a16:creationId xmlns:a16="http://schemas.microsoft.com/office/drawing/2014/main" xmlns="" id="{E401287E-73F7-4A49-85DF-4B7F5396FAA9}"/>
              </a:ext>
            </a:extLst>
          </p:cNvPr>
          <p:cNvSpPr>
            <a:spLocks noGrp="1"/>
          </p:cNvSpPr>
          <p:nvPr>
            <p:ph idx="1"/>
          </p:nvPr>
        </p:nvSpPr>
        <p:spPr/>
        <p:txBody>
          <a:bodyPr/>
          <a:lstStyle/>
          <a:p>
            <a:pPr marL="0" marR="1270" lvl="0" indent="0" algn="ctr">
              <a:lnSpc>
                <a:spcPct val="100000"/>
              </a:lnSpc>
              <a:spcBef>
                <a:spcPts val="1315"/>
              </a:spcBef>
              <a:buNone/>
            </a:pPr>
            <a:endParaRPr lang="pl-PL" sz="3600" kern="0" spc="-30" dirty="0" smtClean="0">
              <a:solidFill>
                <a:sysClr val="windowText" lastClr="000000"/>
              </a:solidFill>
              <a:cs typeface="Calibri"/>
            </a:endParaRPr>
          </a:p>
          <a:p>
            <a:pPr marL="0" marR="1270" lvl="0" indent="0" algn="ctr">
              <a:lnSpc>
                <a:spcPct val="100000"/>
              </a:lnSpc>
              <a:spcBef>
                <a:spcPts val="1315"/>
              </a:spcBef>
              <a:buNone/>
            </a:pPr>
            <a:r>
              <a:rPr lang="pl-PL" sz="3600" kern="0" spc="-30" dirty="0" smtClean="0">
                <a:solidFill>
                  <a:sysClr val="windowText" lastClr="000000"/>
                </a:solidFill>
                <a:cs typeface="Calibri"/>
              </a:rPr>
              <a:t>Konkurs</a:t>
            </a:r>
            <a:r>
              <a:rPr lang="pl-PL" sz="3600" kern="0" spc="-95" dirty="0" smtClean="0">
                <a:solidFill>
                  <a:sysClr val="windowText" lastClr="000000"/>
                </a:solidFill>
                <a:cs typeface="Calibri"/>
              </a:rPr>
              <a:t> </a:t>
            </a:r>
            <a:r>
              <a:rPr lang="pl-PL" sz="3600" kern="0" spc="-10" dirty="0">
                <a:solidFill>
                  <a:sysClr val="windowText" lastClr="000000"/>
                </a:solidFill>
                <a:cs typeface="Calibri"/>
              </a:rPr>
              <a:t>polega</a:t>
            </a:r>
            <a:r>
              <a:rPr lang="pl-PL" sz="3600" kern="0" spc="-100" dirty="0">
                <a:solidFill>
                  <a:sysClr val="windowText" lastClr="000000"/>
                </a:solidFill>
                <a:cs typeface="Calibri"/>
              </a:rPr>
              <a:t> </a:t>
            </a:r>
            <a:r>
              <a:rPr lang="pl-PL" sz="3600" kern="0" dirty="0">
                <a:solidFill>
                  <a:sysClr val="windowText" lastClr="000000"/>
                </a:solidFill>
                <a:cs typeface="Calibri"/>
              </a:rPr>
              <a:t>na</a:t>
            </a:r>
            <a:r>
              <a:rPr lang="pl-PL" sz="3600" kern="0" spc="-75" dirty="0">
                <a:solidFill>
                  <a:sysClr val="windowText" lastClr="000000"/>
                </a:solidFill>
                <a:cs typeface="Calibri"/>
              </a:rPr>
              <a:t> </a:t>
            </a:r>
            <a:r>
              <a:rPr lang="pl-PL" sz="3600" kern="0" dirty="0">
                <a:solidFill>
                  <a:sysClr val="windowText" lastClr="000000"/>
                </a:solidFill>
                <a:cs typeface="Calibri"/>
              </a:rPr>
              <a:t>wybraniu</a:t>
            </a:r>
            <a:r>
              <a:rPr lang="pl-PL" sz="3600" kern="0" spc="-114" dirty="0">
                <a:solidFill>
                  <a:sysClr val="windowText" lastClr="000000"/>
                </a:solidFill>
                <a:cs typeface="Calibri"/>
              </a:rPr>
              <a:t> </a:t>
            </a:r>
            <a:r>
              <a:rPr lang="pl-PL" sz="3600" kern="0" spc="-10" dirty="0">
                <a:solidFill>
                  <a:sysClr val="windowText" lastClr="000000"/>
                </a:solidFill>
                <a:cs typeface="Calibri"/>
              </a:rPr>
              <a:t>poprawnej</a:t>
            </a:r>
            <a:r>
              <a:rPr lang="pl-PL" sz="3600" kern="0" spc="-80" dirty="0">
                <a:solidFill>
                  <a:sysClr val="windowText" lastClr="000000"/>
                </a:solidFill>
                <a:cs typeface="Calibri"/>
              </a:rPr>
              <a:t> </a:t>
            </a:r>
            <a:r>
              <a:rPr lang="pl-PL" sz="3600" kern="0" spc="-10" dirty="0">
                <a:solidFill>
                  <a:sysClr val="windowText" lastClr="000000"/>
                </a:solidFill>
                <a:cs typeface="Calibri"/>
              </a:rPr>
              <a:t>odpowiedzi.</a:t>
            </a:r>
            <a:endParaRPr lang="pl-PL" sz="3600" kern="0" dirty="0">
              <a:solidFill>
                <a:sysClr val="windowText" lastClr="000000"/>
              </a:solidFill>
              <a:cs typeface="Calibri"/>
            </a:endParaRPr>
          </a:p>
          <a:p>
            <a:pPr marL="12065" marR="5080" lvl="0" indent="0" algn="ctr">
              <a:lnSpc>
                <a:spcPct val="130000"/>
              </a:lnSpc>
              <a:spcBef>
                <a:spcPts val="280"/>
              </a:spcBef>
              <a:buNone/>
            </a:pPr>
            <a:r>
              <a:rPr lang="pl-PL" sz="3600" kern="0" spc="-10" dirty="0">
                <a:solidFill>
                  <a:sysClr val="windowText" lastClr="000000"/>
                </a:solidFill>
                <a:cs typeface="Calibri"/>
              </a:rPr>
              <a:t>Wypełnione</a:t>
            </a:r>
            <a:r>
              <a:rPr lang="pl-PL" sz="3600" kern="0" spc="-120" dirty="0">
                <a:solidFill>
                  <a:sysClr val="windowText" lastClr="000000"/>
                </a:solidFill>
                <a:cs typeface="Calibri"/>
              </a:rPr>
              <a:t> </a:t>
            </a:r>
            <a:r>
              <a:rPr lang="pl-PL" sz="3600" kern="0" dirty="0">
                <a:solidFill>
                  <a:sysClr val="windowText" lastClr="000000"/>
                </a:solidFill>
                <a:cs typeface="Calibri"/>
              </a:rPr>
              <a:t>karty</a:t>
            </a:r>
            <a:r>
              <a:rPr lang="pl-PL" sz="3600" kern="0" spc="-55" dirty="0">
                <a:solidFill>
                  <a:sysClr val="windowText" lastClr="000000"/>
                </a:solidFill>
                <a:cs typeface="Calibri"/>
              </a:rPr>
              <a:t> </a:t>
            </a:r>
            <a:r>
              <a:rPr lang="pl-PL" sz="3600" kern="0" dirty="0">
                <a:solidFill>
                  <a:sysClr val="windowText" lastClr="000000"/>
                </a:solidFill>
                <a:cs typeface="Calibri"/>
              </a:rPr>
              <a:t>odpowiedzi</a:t>
            </a:r>
            <a:r>
              <a:rPr lang="pl-PL" sz="3600" kern="0" spc="-105" dirty="0">
                <a:solidFill>
                  <a:sysClr val="windowText" lastClr="000000"/>
                </a:solidFill>
                <a:cs typeface="Calibri"/>
              </a:rPr>
              <a:t> </a:t>
            </a:r>
            <a:r>
              <a:rPr lang="pl-PL" sz="3600" kern="0" spc="-20" dirty="0">
                <a:solidFill>
                  <a:sysClr val="windowText" lastClr="000000"/>
                </a:solidFill>
                <a:cs typeface="Calibri"/>
              </a:rPr>
              <a:t>prosimy</a:t>
            </a:r>
            <a:r>
              <a:rPr lang="pl-PL" sz="3600" kern="0" spc="-110" dirty="0">
                <a:solidFill>
                  <a:sysClr val="windowText" lastClr="000000"/>
                </a:solidFill>
                <a:cs typeface="Calibri"/>
              </a:rPr>
              <a:t> </a:t>
            </a:r>
            <a:r>
              <a:rPr lang="pl-PL" sz="3600" kern="0" spc="-10" dirty="0">
                <a:solidFill>
                  <a:sysClr val="windowText" lastClr="000000"/>
                </a:solidFill>
                <a:cs typeface="Calibri"/>
              </a:rPr>
              <a:t>wysyłać</a:t>
            </a:r>
            <a:r>
              <a:rPr lang="pl-PL" sz="3600" kern="0" spc="-75" dirty="0">
                <a:solidFill>
                  <a:sysClr val="windowText" lastClr="000000"/>
                </a:solidFill>
                <a:cs typeface="Calibri"/>
              </a:rPr>
              <a:t> </a:t>
            </a:r>
            <a:r>
              <a:rPr lang="pl-PL" sz="3600" kern="0" dirty="0">
                <a:solidFill>
                  <a:sysClr val="windowText" lastClr="000000"/>
                </a:solidFill>
                <a:cs typeface="Calibri"/>
              </a:rPr>
              <a:t>na</a:t>
            </a:r>
            <a:r>
              <a:rPr lang="pl-PL" sz="3600" kern="0" spc="-65" dirty="0">
                <a:solidFill>
                  <a:sysClr val="windowText" lastClr="000000"/>
                </a:solidFill>
                <a:cs typeface="Calibri"/>
              </a:rPr>
              <a:t> </a:t>
            </a:r>
            <a:r>
              <a:rPr lang="pl-PL" sz="3600" kern="0" spc="-10" dirty="0">
                <a:solidFill>
                  <a:sysClr val="windowText" lastClr="000000"/>
                </a:solidFill>
                <a:cs typeface="Calibri"/>
              </a:rPr>
              <a:t>adres: </a:t>
            </a:r>
            <a:endParaRPr lang="pl-PL" sz="3600" kern="0" spc="-10" dirty="0" smtClean="0">
              <a:solidFill>
                <a:sysClr val="windowText" lastClr="000000"/>
              </a:solidFill>
              <a:cs typeface="Calibri"/>
            </a:endParaRPr>
          </a:p>
          <a:p>
            <a:pPr marL="12065" marR="5080" lvl="0" indent="0" algn="ctr">
              <a:lnSpc>
                <a:spcPct val="130000"/>
              </a:lnSpc>
              <a:spcBef>
                <a:spcPts val="280"/>
              </a:spcBef>
              <a:buNone/>
            </a:pPr>
            <a:r>
              <a:rPr lang="pl-PL" sz="3600" u="sng" kern="0" spc="-10" dirty="0" smtClean="0">
                <a:solidFill>
                  <a:srgbClr val="0000FF"/>
                </a:solidFill>
                <a:uFill>
                  <a:solidFill>
                    <a:srgbClr val="0000FF"/>
                  </a:solidFill>
                </a:uFill>
                <a:cs typeface="Calibri"/>
              </a:rPr>
              <a:t>aneta.antokolska</a:t>
            </a:r>
            <a:r>
              <a:rPr lang="pl-PL" sz="3600" u="sng" kern="0" spc="-10" dirty="0" smtClean="0">
                <a:solidFill>
                  <a:srgbClr val="0000FF"/>
                </a:solidFill>
                <a:uFill>
                  <a:solidFill>
                    <a:srgbClr val="0000FF"/>
                  </a:solidFill>
                </a:uFill>
                <a:cs typeface="Calibri"/>
                <a:hlinkClick r:id="rId2"/>
              </a:rPr>
              <a:t>@put.poznan.pl</a:t>
            </a:r>
            <a:endParaRPr lang="pl-PL" sz="3600" kern="0" dirty="0">
              <a:solidFill>
                <a:sysClr val="windowText" lastClr="000000"/>
              </a:solidFill>
              <a:cs typeface="Calibri"/>
            </a:endParaRPr>
          </a:p>
          <a:p>
            <a:pPr marL="0" lvl="0" indent="0" algn="ctr">
              <a:lnSpc>
                <a:spcPct val="100000"/>
              </a:lnSpc>
              <a:spcBef>
                <a:spcPts val="1920"/>
              </a:spcBef>
              <a:buNone/>
            </a:pPr>
            <a:r>
              <a:rPr lang="pl-PL" sz="3600" kern="0" dirty="0">
                <a:solidFill>
                  <a:sysClr val="windowText" lastClr="000000"/>
                </a:solidFill>
                <a:cs typeface="Calibri"/>
              </a:rPr>
              <a:t>Data</a:t>
            </a:r>
            <a:r>
              <a:rPr lang="pl-PL" sz="3600" kern="0" spc="-130" dirty="0">
                <a:solidFill>
                  <a:sysClr val="windowText" lastClr="000000"/>
                </a:solidFill>
                <a:cs typeface="Calibri"/>
              </a:rPr>
              <a:t> </a:t>
            </a:r>
            <a:r>
              <a:rPr lang="pl-PL" sz="3600" kern="0" spc="-35" dirty="0">
                <a:solidFill>
                  <a:sysClr val="windowText" lastClr="000000"/>
                </a:solidFill>
                <a:cs typeface="Calibri"/>
              </a:rPr>
              <a:t>zakończenia</a:t>
            </a:r>
            <a:r>
              <a:rPr lang="pl-PL" sz="3600" kern="0" spc="-100" dirty="0">
                <a:solidFill>
                  <a:sysClr val="windowText" lastClr="000000"/>
                </a:solidFill>
                <a:cs typeface="Calibri"/>
              </a:rPr>
              <a:t> </a:t>
            </a:r>
            <a:r>
              <a:rPr lang="pl-PL" sz="3600" kern="0" spc="-35" dirty="0">
                <a:solidFill>
                  <a:sysClr val="windowText" lastClr="000000"/>
                </a:solidFill>
                <a:cs typeface="Calibri"/>
              </a:rPr>
              <a:t>konkursu:</a:t>
            </a:r>
            <a:r>
              <a:rPr lang="pl-PL" sz="3600" kern="0" spc="-100" dirty="0">
                <a:solidFill>
                  <a:sysClr val="windowText" lastClr="000000"/>
                </a:solidFill>
                <a:cs typeface="Calibri"/>
              </a:rPr>
              <a:t> </a:t>
            </a:r>
            <a:r>
              <a:rPr lang="pl-PL" sz="3600" kern="0" spc="-10" dirty="0" smtClean="0">
                <a:solidFill>
                  <a:srgbClr val="FF0000"/>
                </a:solidFill>
                <a:cs typeface="Calibri"/>
              </a:rPr>
              <a:t>23.04.2024r</a:t>
            </a:r>
            <a:r>
              <a:rPr lang="pl-PL" sz="3600" kern="0" spc="-10" dirty="0">
                <a:solidFill>
                  <a:srgbClr val="FF0000"/>
                </a:solidFill>
                <a:cs typeface="Calibri"/>
              </a:rPr>
              <a:t>.</a:t>
            </a:r>
            <a:endParaRPr lang="pl-PL" sz="3600" kern="0" dirty="0">
              <a:solidFill>
                <a:sysClr val="windowText" lastClr="000000"/>
              </a:solidFill>
              <a:cs typeface="Calibri"/>
            </a:endParaRPr>
          </a:p>
          <a:p>
            <a:pPr marL="541020" marR="534035" lvl="0" indent="0" algn="ctr">
              <a:lnSpc>
                <a:spcPct val="130100"/>
              </a:lnSpc>
              <a:spcBef>
                <a:spcPts val="275"/>
              </a:spcBef>
              <a:buNone/>
            </a:pPr>
            <a:r>
              <a:rPr lang="pl-PL" sz="3600" kern="0" spc="-55" dirty="0">
                <a:solidFill>
                  <a:sysClr val="windowText" lastClr="000000"/>
                </a:solidFill>
                <a:cs typeface="Calibri"/>
              </a:rPr>
              <a:t>Wśród</a:t>
            </a:r>
            <a:r>
              <a:rPr lang="pl-PL" sz="3600" kern="0" spc="-95" dirty="0">
                <a:solidFill>
                  <a:sysClr val="windowText" lastClr="000000"/>
                </a:solidFill>
                <a:cs typeface="Calibri"/>
              </a:rPr>
              <a:t> </a:t>
            </a:r>
            <a:r>
              <a:rPr lang="pl-PL" sz="3600" kern="0" dirty="0">
                <a:solidFill>
                  <a:sysClr val="windowText" lastClr="000000"/>
                </a:solidFill>
                <a:cs typeface="Calibri"/>
              </a:rPr>
              <a:t>autorów</a:t>
            </a:r>
            <a:r>
              <a:rPr lang="pl-PL" sz="3600" kern="0" spc="-90" dirty="0">
                <a:solidFill>
                  <a:sysClr val="windowText" lastClr="000000"/>
                </a:solidFill>
                <a:cs typeface="Calibri"/>
              </a:rPr>
              <a:t> </a:t>
            </a:r>
            <a:r>
              <a:rPr lang="pl-PL" sz="3600" kern="0" spc="-25" dirty="0">
                <a:solidFill>
                  <a:sysClr val="windowText" lastClr="000000"/>
                </a:solidFill>
                <a:cs typeface="Calibri"/>
              </a:rPr>
              <a:t>poprawnych</a:t>
            </a:r>
            <a:r>
              <a:rPr lang="pl-PL" sz="3600" kern="0" spc="-110" dirty="0">
                <a:solidFill>
                  <a:sysClr val="windowText" lastClr="000000"/>
                </a:solidFill>
                <a:cs typeface="Calibri"/>
              </a:rPr>
              <a:t> </a:t>
            </a:r>
            <a:r>
              <a:rPr lang="pl-PL" sz="3600" kern="0" dirty="0">
                <a:solidFill>
                  <a:sysClr val="windowText" lastClr="000000"/>
                </a:solidFill>
                <a:cs typeface="Calibri"/>
              </a:rPr>
              <a:t>odpowiedzi</a:t>
            </a:r>
            <a:r>
              <a:rPr lang="pl-PL" sz="3600" kern="0" spc="-105" dirty="0">
                <a:solidFill>
                  <a:sysClr val="windowText" lastClr="000000"/>
                </a:solidFill>
                <a:cs typeface="Calibri"/>
              </a:rPr>
              <a:t> </a:t>
            </a:r>
            <a:r>
              <a:rPr lang="pl-PL" sz="3600" kern="0" spc="-25" dirty="0">
                <a:solidFill>
                  <a:sysClr val="windowText" lastClr="000000"/>
                </a:solidFill>
                <a:cs typeface="Calibri"/>
              </a:rPr>
              <a:t>zostaną </a:t>
            </a:r>
            <a:r>
              <a:rPr lang="pl-PL" sz="3600" kern="0" spc="-20" dirty="0">
                <a:solidFill>
                  <a:sysClr val="windowText" lastClr="000000"/>
                </a:solidFill>
                <a:cs typeface="Calibri"/>
              </a:rPr>
              <a:t>rozlosowane</a:t>
            </a:r>
            <a:r>
              <a:rPr lang="pl-PL" sz="3600" kern="0" spc="-95" dirty="0">
                <a:solidFill>
                  <a:sysClr val="windowText" lastClr="000000"/>
                </a:solidFill>
                <a:cs typeface="Calibri"/>
              </a:rPr>
              <a:t> </a:t>
            </a:r>
            <a:r>
              <a:rPr lang="pl-PL" sz="3600" kern="0" spc="-25" dirty="0">
                <a:solidFill>
                  <a:sysClr val="windowText" lastClr="000000"/>
                </a:solidFill>
                <a:cs typeface="Calibri"/>
              </a:rPr>
              <a:t>atrakcyjne</a:t>
            </a:r>
            <a:r>
              <a:rPr lang="pl-PL" sz="3600" kern="0" spc="-90" dirty="0">
                <a:solidFill>
                  <a:sysClr val="windowText" lastClr="000000"/>
                </a:solidFill>
                <a:cs typeface="Calibri"/>
              </a:rPr>
              <a:t> </a:t>
            </a:r>
            <a:r>
              <a:rPr lang="pl-PL" sz="3600" kern="0" spc="-10" dirty="0">
                <a:solidFill>
                  <a:sysClr val="windowText" lastClr="000000"/>
                </a:solidFill>
                <a:cs typeface="Calibri"/>
              </a:rPr>
              <a:t>nagrody.</a:t>
            </a:r>
            <a:endParaRPr lang="pl-PL" sz="3600" kern="0" dirty="0">
              <a:solidFill>
                <a:sysClr val="windowText" lastClr="000000"/>
              </a:solidFill>
              <a:cs typeface="Calibri"/>
            </a:endParaRPr>
          </a:p>
          <a:p>
            <a:pPr marL="2063750" marR="332105" lvl="0" indent="-1811020" algn="ctr">
              <a:lnSpc>
                <a:spcPts val="4680"/>
              </a:lnSpc>
              <a:spcBef>
                <a:spcPts val="60"/>
              </a:spcBef>
              <a:buNone/>
            </a:pPr>
            <a:r>
              <a:rPr lang="pl-PL" sz="3600" kern="0" spc="-50" dirty="0">
                <a:solidFill>
                  <a:sysClr val="windowText" lastClr="000000"/>
                </a:solidFill>
                <a:cs typeface="Calibri"/>
              </a:rPr>
              <a:t>KONKURS</a:t>
            </a:r>
            <a:r>
              <a:rPr lang="pl-PL" sz="3600" kern="0" spc="-114" dirty="0">
                <a:solidFill>
                  <a:sysClr val="windowText" lastClr="000000"/>
                </a:solidFill>
                <a:cs typeface="Calibri"/>
              </a:rPr>
              <a:t> </a:t>
            </a:r>
            <a:r>
              <a:rPr lang="pl-PL" sz="3600" kern="0" spc="-10" dirty="0">
                <a:solidFill>
                  <a:sysClr val="windowText" lastClr="000000"/>
                </a:solidFill>
                <a:cs typeface="Calibri"/>
              </a:rPr>
              <a:t>PRZEZNACZONY</a:t>
            </a:r>
            <a:r>
              <a:rPr lang="pl-PL" sz="3600" kern="0" spc="-95" dirty="0">
                <a:solidFill>
                  <a:sysClr val="windowText" lastClr="000000"/>
                </a:solidFill>
                <a:cs typeface="Calibri"/>
              </a:rPr>
              <a:t> </a:t>
            </a:r>
            <a:r>
              <a:rPr lang="pl-PL" sz="3600" kern="0" spc="-10" dirty="0">
                <a:solidFill>
                  <a:sysClr val="windowText" lastClr="000000"/>
                </a:solidFill>
                <a:cs typeface="Calibri"/>
              </a:rPr>
              <a:t>JEST</a:t>
            </a:r>
            <a:r>
              <a:rPr lang="pl-PL" sz="3600" kern="0" spc="-100" dirty="0">
                <a:solidFill>
                  <a:sysClr val="windowText" lastClr="000000"/>
                </a:solidFill>
                <a:cs typeface="Calibri"/>
              </a:rPr>
              <a:t> </a:t>
            </a:r>
            <a:r>
              <a:rPr lang="pl-PL" sz="3600" kern="0" dirty="0">
                <a:solidFill>
                  <a:sysClr val="windowText" lastClr="000000"/>
                </a:solidFill>
                <a:cs typeface="Calibri"/>
              </a:rPr>
              <a:t>DLA</a:t>
            </a:r>
            <a:r>
              <a:rPr lang="pl-PL" sz="3600" kern="0" spc="-50" dirty="0">
                <a:solidFill>
                  <a:sysClr val="windowText" lastClr="000000"/>
                </a:solidFill>
                <a:cs typeface="Calibri"/>
              </a:rPr>
              <a:t> </a:t>
            </a:r>
            <a:r>
              <a:rPr lang="pl-PL" sz="3600" kern="0" spc="-25" dirty="0">
                <a:solidFill>
                  <a:sysClr val="windowText" lastClr="000000"/>
                </a:solidFill>
                <a:cs typeface="Calibri"/>
              </a:rPr>
              <a:t>STUDENTÓW</a:t>
            </a:r>
            <a:r>
              <a:rPr lang="pl-PL" sz="3600" kern="0" spc="-100" dirty="0">
                <a:solidFill>
                  <a:sysClr val="windowText" lastClr="000000"/>
                </a:solidFill>
                <a:cs typeface="Calibri"/>
              </a:rPr>
              <a:t> </a:t>
            </a:r>
            <a:r>
              <a:rPr lang="pl-PL" sz="3600" kern="0" spc="-25" dirty="0">
                <a:solidFill>
                  <a:sysClr val="windowText" lastClr="000000"/>
                </a:solidFill>
                <a:cs typeface="Calibri"/>
              </a:rPr>
              <a:t>PP </a:t>
            </a:r>
            <a:endParaRPr lang="pl-PL" sz="3600" kern="0" spc="-25" dirty="0" smtClean="0">
              <a:solidFill>
                <a:sysClr val="windowText" lastClr="000000"/>
              </a:solidFill>
              <a:cs typeface="Calibri"/>
            </a:endParaRPr>
          </a:p>
          <a:p>
            <a:pPr marL="2063750" marR="332105" lvl="0" indent="-1811020" algn="ctr">
              <a:lnSpc>
                <a:spcPts val="4680"/>
              </a:lnSpc>
              <a:spcBef>
                <a:spcPts val="60"/>
              </a:spcBef>
              <a:buNone/>
            </a:pPr>
            <a:r>
              <a:rPr lang="pl-PL" sz="3600" kern="0" spc="-35" dirty="0" smtClean="0">
                <a:solidFill>
                  <a:srgbClr val="00AE50"/>
                </a:solidFill>
                <a:cs typeface="Calibri"/>
              </a:rPr>
              <a:t>ŻYCZYMY</a:t>
            </a:r>
            <a:r>
              <a:rPr lang="pl-PL" sz="3600" kern="0" spc="-105" dirty="0" smtClean="0">
                <a:solidFill>
                  <a:srgbClr val="00AE50"/>
                </a:solidFill>
                <a:cs typeface="Calibri"/>
              </a:rPr>
              <a:t> </a:t>
            </a:r>
            <a:r>
              <a:rPr lang="pl-PL" sz="3600" kern="0" spc="-20" dirty="0">
                <a:solidFill>
                  <a:srgbClr val="00AE50"/>
                </a:solidFill>
                <a:cs typeface="Calibri"/>
              </a:rPr>
              <a:t>POWODZENIA</a:t>
            </a:r>
            <a:r>
              <a:rPr lang="pl-PL" sz="3600" kern="0" spc="-70" dirty="0">
                <a:solidFill>
                  <a:srgbClr val="00AE50"/>
                </a:solidFill>
                <a:cs typeface="Calibri"/>
              </a:rPr>
              <a:t> </a:t>
            </a:r>
            <a:r>
              <a:rPr lang="pl-PL" sz="3600" kern="0" spc="-50" dirty="0">
                <a:solidFill>
                  <a:srgbClr val="00AE50"/>
                </a:solidFill>
                <a:cs typeface="Calibri"/>
              </a:rPr>
              <a:t>!</a:t>
            </a:r>
            <a:endParaRPr lang="pl-PL" sz="3600" kern="0" dirty="0">
              <a:solidFill>
                <a:sysClr val="windowText" lastClr="000000"/>
              </a:solidFill>
              <a:cs typeface="Calibri"/>
            </a:endParaRPr>
          </a:p>
          <a:p>
            <a:endParaRPr lang="pl-PL" dirty="0"/>
          </a:p>
        </p:txBody>
      </p:sp>
    </p:spTree>
    <p:extLst>
      <p:ext uri="{BB962C8B-B14F-4D97-AF65-F5344CB8AC3E}">
        <p14:creationId xmlns:p14="http://schemas.microsoft.com/office/powerpoint/2010/main" xmlns="" val="331836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xmlns="" id="{8499CB3E-367F-476B-9391-365BB980B93C}"/>
              </a:ext>
            </a:extLst>
          </p:cNvPr>
          <p:cNvSpPr>
            <a:spLocks noGrp="1"/>
          </p:cNvSpPr>
          <p:nvPr>
            <p:ph type="title"/>
          </p:nvPr>
        </p:nvSpPr>
        <p:spPr/>
        <p:txBody>
          <a:bodyPr/>
          <a:lstStyle/>
          <a:p>
            <a:r>
              <a:rPr lang="pl-PL" dirty="0"/>
              <a:t> </a:t>
            </a:r>
          </a:p>
        </p:txBody>
      </p:sp>
      <p:sp>
        <p:nvSpPr>
          <p:cNvPr id="2" name="Symbol zastępczy zawartości 1">
            <a:extLst>
              <a:ext uri="{FF2B5EF4-FFF2-40B4-BE49-F238E27FC236}">
                <a16:creationId xmlns:a16="http://schemas.microsoft.com/office/drawing/2014/main" xmlns="" id="{E401287E-73F7-4A49-85DF-4B7F5396FAA9}"/>
              </a:ext>
            </a:extLst>
          </p:cNvPr>
          <p:cNvSpPr>
            <a:spLocks noGrp="1"/>
          </p:cNvSpPr>
          <p:nvPr>
            <p:ph idx="1"/>
          </p:nvPr>
        </p:nvSpPr>
        <p:spPr/>
        <p:txBody>
          <a:bodyPr/>
          <a:lstStyle/>
          <a:p>
            <a:pPr marL="2540" lvl="0" indent="0" algn="ctr">
              <a:lnSpc>
                <a:spcPct val="100000"/>
              </a:lnSpc>
              <a:spcBef>
                <a:spcPts val="1710"/>
              </a:spcBef>
              <a:buNone/>
            </a:pPr>
            <a:endParaRPr lang="pl-PL" sz="3600" kern="0" dirty="0" smtClean="0">
              <a:solidFill>
                <a:sysClr val="windowText" lastClr="000000"/>
              </a:solidFill>
              <a:cs typeface="Calibri"/>
            </a:endParaRPr>
          </a:p>
          <a:p>
            <a:pPr marL="2540" lvl="0" indent="0" algn="ctr">
              <a:lnSpc>
                <a:spcPct val="100000"/>
              </a:lnSpc>
              <a:spcBef>
                <a:spcPts val="1710"/>
              </a:spcBef>
              <a:buNone/>
            </a:pPr>
            <a:r>
              <a:rPr lang="en-US" sz="3600" kern="0" dirty="0" smtClean="0">
                <a:solidFill>
                  <a:sysClr val="windowText" lastClr="000000"/>
                </a:solidFill>
                <a:cs typeface="Calibri"/>
              </a:rPr>
              <a:t>Choose </a:t>
            </a:r>
            <a:r>
              <a:rPr lang="en-US" sz="3600" kern="0" dirty="0">
                <a:solidFill>
                  <a:sysClr val="windowText" lastClr="000000"/>
                </a:solidFill>
                <a:cs typeface="Calibri"/>
              </a:rPr>
              <a:t>the correct </a:t>
            </a:r>
            <a:r>
              <a:rPr lang="en-US" sz="3600" kern="0" spc="-10" dirty="0">
                <a:solidFill>
                  <a:sysClr val="windowText" lastClr="000000"/>
                </a:solidFill>
                <a:cs typeface="Calibri"/>
              </a:rPr>
              <a:t>answer.</a:t>
            </a:r>
            <a:endParaRPr lang="en-US" sz="3600" kern="0" dirty="0">
              <a:solidFill>
                <a:sysClr val="windowText" lastClr="000000"/>
              </a:solidFill>
              <a:cs typeface="Calibri"/>
            </a:endParaRPr>
          </a:p>
          <a:p>
            <a:pPr marL="1103630" marR="1092200" lvl="0" indent="0" algn="ctr">
              <a:lnSpc>
                <a:spcPct val="140000"/>
              </a:lnSpc>
              <a:spcBef>
                <a:spcPts val="265"/>
              </a:spcBef>
              <a:buNone/>
            </a:pPr>
            <a:r>
              <a:rPr lang="en-US" sz="3600" kern="0" dirty="0">
                <a:solidFill>
                  <a:sysClr val="windowText" lastClr="000000"/>
                </a:solidFill>
                <a:cs typeface="Calibri"/>
              </a:rPr>
              <a:t>Send</a:t>
            </a:r>
            <a:r>
              <a:rPr lang="en-US" sz="3600" kern="0" spc="-90" dirty="0">
                <a:solidFill>
                  <a:sysClr val="windowText" lastClr="000000"/>
                </a:solidFill>
                <a:cs typeface="Calibri"/>
              </a:rPr>
              <a:t> </a:t>
            </a:r>
            <a:r>
              <a:rPr lang="en-US" sz="3600" kern="0" dirty="0">
                <a:solidFill>
                  <a:sysClr val="windowText" lastClr="000000"/>
                </a:solidFill>
                <a:cs typeface="Calibri"/>
              </a:rPr>
              <a:t>the</a:t>
            </a:r>
            <a:r>
              <a:rPr lang="en-US" sz="3600" kern="0" spc="-95" dirty="0">
                <a:solidFill>
                  <a:sysClr val="windowText" lastClr="000000"/>
                </a:solidFill>
                <a:cs typeface="Calibri"/>
              </a:rPr>
              <a:t> </a:t>
            </a:r>
            <a:r>
              <a:rPr lang="en-US" sz="3600" kern="0" spc="-10" dirty="0">
                <a:solidFill>
                  <a:sysClr val="windowText" lastClr="000000"/>
                </a:solidFill>
                <a:cs typeface="Calibri"/>
              </a:rPr>
              <a:t>answer</a:t>
            </a:r>
            <a:r>
              <a:rPr lang="en-US" sz="3600" kern="0" spc="-110" dirty="0">
                <a:solidFill>
                  <a:sysClr val="windowText" lastClr="000000"/>
                </a:solidFill>
                <a:cs typeface="Calibri"/>
              </a:rPr>
              <a:t> </a:t>
            </a:r>
            <a:r>
              <a:rPr lang="en-US" sz="3600" kern="0" spc="-10" dirty="0">
                <a:solidFill>
                  <a:sysClr val="windowText" lastClr="000000"/>
                </a:solidFill>
                <a:cs typeface="Calibri"/>
              </a:rPr>
              <a:t>sheet</a:t>
            </a:r>
            <a:r>
              <a:rPr lang="en-US" sz="3600" kern="0" spc="-90" dirty="0">
                <a:solidFill>
                  <a:sysClr val="windowText" lastClr="000000"/>
                </a:solidFill>
                <a:cs typeface="Calibri"/>
              </a:rPr>
              <a:t> </a:t>
            </a:r>
            <a:r>
              <a:rPr lang="en-US" sz="3600" kern="0" spc="-25" dirty="0">
                <a:solidFill>
                  <a:sysClr val="windowText" lastClr="000000"/>
                </a:solidFill>
                <a:cs typeface="Calibri"/>
              </a:rPr>
              <a:t>to: </a:t>
            </a:r>
            <a:r>
              <a:rPr lang="en-US" sz="3600" u="sng" kern="0" spc="-10" dirty="0">
                <a:solidFill>
                  <a:srgbClr val="0000FF"/>
                </a:solidFill>
                <a:uFill>
                  <a:solidFill>
                    <a:srgbClr val="000000"/>
                  </a:solidFill>
                </a:uFill>
                <a:cs typeface="Calibri"/>
                <a:hlinkClick r:id="rId2"/>
              </a:rPr>
              <a:t>aneta.antokolska@put.poznan.pl</a:t>
            </a:r>
            <a:endParaRPr lang="en-US" sz="3600" kern="0" dirty="0">
              <a:solidFill>
                <a:sysClr val="windowText" lastClr="000000"/>
              </a:solidFill>
              <a:cs typeface="Calibri"/>
            </a:endParaRPr>
          </a:p>
          <a:p>
            <a:pPr marL="0" lvl="0" indent="0" algn="ctr">
              <a:lnSpc>
                <a:spcPct val="100000"/>
              </a:lnSpc>
              <a:spcBef>
                <a:spcPts val="2440"/>
              </a:spcBef>
              <a:buNone/>
            </a:pPr>
            <a:r>
              <a:rPr lang="en-US" sz="3600" kern="0" dirty="0">
                <a:solidFill>
                  <a:sysClr val="windowText" lastClr="000000"/>
                </a:solidFill>
                <a:cs typeface="Calibri"/>
              </a:rPr>
              <a:t>The</a:t>
            </a:r>
            <a:r>
              <a:rPr lang="en-US" sz="3600" kern="0" spc="-125" dirty="0">
                <a:solidFill>
                  <a:sysClr val="windowText" lastClr="000000"/>
                </a:solidFill>
                <a:cs typeface="Calibri"/>
              </a:rPr>
              <a:t> </a:t>
            </a:r>
            <a:r>
              <a:rPr lang="en-US" sz="3600" kern="0" dirty="0">
                <a:solidFill>
                  <a:sysClr val="windowText" lastClr="000000"/>
                </a:solidFill>
                <a:cs typeface="Calibri"/>
              </a:rPr>
              <a:t>deadline</a:t>
            </a:r>
            <a:r>
              <a:rPr lang="en-US" sz="3600" kern="0" spc="-40" dirty="0">
                <a:solidFill>
                  <a:sysClr val="windowText" lastClr="000000"/>
                </a:solidFill>
                <a:cs typeface="Calibri"/>
              </a:rPr>
              <a:t> </a:t>
            </a:r>
            <a:r>
              <a:rPr lang="en-US" sz="3600" kern="0" dirty="0">
                <a:solidFill>
                  <a:sysClr val="windowText" lastClr="000000"/>
                </a:solidFill>
                <a:cs typeface="Calibri"/>
              </a:rPr>
              <a:t>is:</a:t>
            </a:r>
            <a:r>
              <a:rPr lang="en-US" sz="3600" kern="0" spc="-90" dirty="0">
                <a:solidFill>
                  <a:sysClr val="windowText" lastClr="000000"/>
                </a:solidFill>
                <a:cs typeface="Calibri"/>
              </a:rPr>
              <a:t> </a:t>
            </a:r>
            <a:r>
              <a:rPr lang="pl-PL" sz="3600" kern="0" spc="-10" dirty="0" err="1" smtClean="0">
                <a:solidFill>
                  <a:srgbClr val="FF0000"/>
                </a:solidFill>
                <a:cs typeface="Calibri"/>
              </a:rPr>
              <a:t>April</a:t>
            </a:r>
            <a:r>
              <a:rPr lang="pl-PL" sz="3600" kern="0" spc="-10" dirty="0" smtClean="0">
                <a:solidFill>
                  <a:srgbClr val="FF0000"/>
                </a:solidFill>
                <a:cs typeface="Calibri"/>
              </a:rPr>
              <a:t> 23</a:t>
            </a:r>
            <a:r>
              <a:rPr lang="en-US" sz="3600" kern="0" dirty="0" smtClean="0">
                <a:solidFill>
                  <a:srgbClr val="FF0000"/>
                </a:solidFill>
                <a:cs typeface="Calibri"/>
              </a:rPr>
              <a:t>,</a:t>
            </a:r>
            <a:r>
              <a:rPr lang="en-US" sz="3600" kern="0" spc="-100" dirty="0" smtClean="0">
                <a:solidFill>
                  <a:srgbClr val="FF0000"/>
                </a:solidFill>
                <a:cs typeface="Calibri"/>
              </a:rPr>
              <a:t> </a:t>
            </a:r>
            <a:r>
              <a:rPr lang="en-US" sz="3600" kern="0" spc="-10" dirty="0" smtClean="0">
                <a:solidFill>
                  <a:srgbClr val="FF0000"/>
                </a:solidFill>
                <a:cs typeface="Calibri"/>
              </a:rPr>
              <a:t>202</a:t>
            </a:r>
            <a:r>
              <a:rPr lang="pl-PL" sz="3600" kern="0" spc="-10" dirty="0" smtClean="0">
                <a:solidFill>
                  <a:srgbClr val="FF0000"/>
                </a:solidFill>
                <a:cs typeface="Calibri"/>
              </a:rPr>
              <a:t>4</a:t>
            </a:r>
            <a:r>
              <a:rPr lang="en-US" sz="3600" kern="0" spc="-10" dirty="0" smtClean="0">
                <a:solidFill>
                  <a:srgbClr val="FF0000"/>
                </a:solidFill>
                <a:cs typeface="Calibri"/>
              </a:rPr>
              <a:t>.</a:t>
            </a:r>
            <a:endParaRPr lang="en-US" sz="3600" kern="0" dirty="0">
              <a:solidFill>
                <a:sysClr val="windowText" lastClr="000000"/>
              </a:solidFill>
              <a:cs typeface="Calibri"/>
            </a:endParaRPr>
          </a:p>
          <a:p>
            <a:pPr marL="0" lvl="0" indent="0" algn="ctr">
              <a:lnSpc>
                <a:spcPct val="100000"/>
              </a:lnSpc>
              <a:spcBef>
                <a:spcPts val="2005"/>
              </a:spcBef>
              <a:buNone/>
            </a:pPr>
            <a:r>
              <a:rPr lang="en-US" sz="3600" kern="0" dirty="0">
                <a:solidFill>
                  <a:sysClr val="windowText" lastClr="000000"/>
                </a:solidFill>
                <a:cs typeface="Calibri"/>
              </a:rPr>
              <a:t>The contest winner will receive an attractive prize</a:t>
            </a:r>
            <a:r>
              <a:rPr lang="en-US" sz="3600" kern="0" spc="-10" dirty="0">
                <a:solidFill>
                  <a:sysClr val="windowText" lastClr="000000"/>
                </a:solidFill>
                <a:cs typeface="Calibri"/>
              </a:rPr>
              <a:t>.</a:t>
            </a:r>
            <a:endParaRPr lang="en-US" sz="3600" kern="0" dirty="0">
              <a:solidFill>
                <a:sysClr val="windowText" lastClr="000000"/>
              </a:solidFill>
              <a:cs typeface="Calibri"/>
            </a:endParaRPr>
          </a:p>
          <a:p>
            <a:pPr marL="1045844" marR="1032510" lvl="0" indent="0" algn="ctr">
              <a:lnSpc>
                <a:spcPts val="5400"/>
              </a:lnSpc>
              <a:spcBef>
                <a:spcPts val="10"/>
              </a:spcBef>
              <a:buNone/>
            </a:pPr>
            <a:r>
              <a:rPr lang="en-US" sz="3600" kern="0" dirty="0">
                <a:solidFill>
                  <a:sysClr val="windowText" lastClr="000000"/>
                </a:solidFill>
                <a:cs typeface="Calibri"/>
              </a:rPr>
              <a:t>THE</a:t>
            </a:r>
            <a:r>
              <a:rPr lang="en-US" sz="3600" kern="0" spc="-100" dirty="0">
                <a:solidFill>
                  <a:sysClr val="windowText" lastClr="000000"/>
                </a:solidFill>
                <a:cs typeface="Calibri"/>
              </a:rPr>
              <a:t> </a:t>
            </a:r>
            <a:r>
              <a:rPr lang="en-US" sz="3600" kern="0" dirty="0">
                <a:solidFill>
                  <a:sysClr val="windowText" lastClr="000000"/>
                </a:solidFill>
                <a:cs typeface="Calibri"/>
              </a:rPr>
              <a:t>QUIZ</a:t>
            </a:r>
            <a:r>
              <a:rPr lang="en-US" sz="3600" kern="0" spc="-70" dirty="0">
                <a:solidFill>
                  <a:sysClr val="windowText" lastClr="000000"/>
                </a:solidFill>
                <a:cs typeface="Calibri"/>
              </a:rPr>
              <a:t> </a:t>
            </a:r>
            <a:r>
              <a:rPr lang="en-US" sz="3600" kern="0" dirty="0">
                <a:solidFill>
                  <a:sysClr val="windowText" lastClr="000000"/>
                </a:solidFill>
                <a:cs typeface="Calibri"/>
              </a:rPr>
              <a:t>IS</a:t>
            </a:r>
            <a:r>
              <a:rPr lang="en-US" sz="3600" kern="0" spc="-50" dirty="0">
                <a:solidFill>
                  <a:sysClr val="windowText" lastClr="000000"/>
                </a:solidFill>
                <a:cs typeface="Calibri"/>
              </a:rPr>
              <a:t> AIMED AT </a:t>
            </a:r>
            <a:r>
              <a:rPr lang="en-US" sz="3600" kern="0" dirty="0">
                <a:solidFill>
                  <a:sysClr val="windowText" lastClr="000000"/>
                </a:solidFill>
                <a:cs typeface="Calibri"/>
              </a:rPr>
              <a:t>PUT</a:t>
            </a:r>
            <a:r>
              <a:rPr lang="en-US" sz="3600" kern="0" spc="-35" dirty="0">
                <a:solidFill>
                  <a:sysClr val="windowText" lastClr="000000"/>
                </a:solidFill>
                <a:cs typeface="Calibri"/>
              </a:rPr>
              <a:t> </a:t>
            </a:r>
            <a:r>
              <a:rPr lang="en-US" sz="3600" kern="0" spc="-10" dirty="0">
                <a:solidFill>
                  <a:sysClr val="windowText" lastClr="000000"/>
                </a:solidFill>
                <a:cs typeface="Calibri"/>
              </a:rPr>
              <a:t>STUDENTS </a:t>
            </a:r>
          </a:p>
          <a:p>
            <a:pPr marL="1045844" marR="1032510" lvl="0" indent="0" algn="ctr">
              <a:lnSpc>
                <a:spcPts val="5400"/>
              </a:lnSpc>
              <a:spcBef>
                <a:spcPts val="10"/>
              </a:spcBef>
              <a:buNone/>
            </a:pPr>
            <a:r>
              <a:rPr lang="en-US" sz="3600" kern="0" dirty="0">
                <a:solidFill>
                  <a:srgbClr val="00AE50"/>
                </a:solidFill>
                <a:cs typeface="Calibri"/>
              </a:rPr>
              <a:t>GOOD</a:t>
            </a:r>
            <a:r>
              <a:rPr lang="en-US" sz="3600" kern="0" spc="-105" dirty="0">
                <a:solidFill>
                  <a:srgbClr val="00AE50"/>
                </a:solidFill>
                <a:cs typeface="Calibri"/>
              </a:rPr>
              <a:t> </a:t>
            </a:r>
            <a:r>
              <a:rPr lang="en-US" sz="3600" kern="0" spc="-10" dirty="0">
                <a:solidFill>
                  <a:srgbClr val="00AE50"/>
                </a:solidFill>
                <a:cs typeface="Calibri"/>
              </a:rPr>
              <a:t>LUCK!</a:t>
            </a:r>
            <a:endParaRPr lang="en-US" sz="3600" kern="0" dirty="0">
              <a:solidFill>
                <a:sysClr val="windowText" lastClr="000000"/>
              </a:solidFill>
              <a:cs typeface="Calibri"/>
            </a:endParaRPr>
          </a:p>
          <a:p>
            <a:endParaRPr lang="pl-PL" dirty="0"/>
          </a:p>
        </p:txBody>
      </p:sp>
    </p:spTree>
    <p:extLst>
      <p:ext uri="{BB962C8B-B14F-4D97-AF65-F5344CB8AC3E}">
        <p14:creationId xmlns:p14="http://schemas.microsoft.com/office/powerpoint/2010/main" xmlns="" val="988286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xmlns="" id="{8499CB3E-367F-476B-9391-365BB980B93C}"/>
              </a:ext>
            </a:extLst>
          </p:cNvPr>
          <p:cNvSpPr>
            <a:spLocks noGrp="1"/>
          </p:cNvSpPr>
          <p:nvPr>
            <p:ph type="title"/>
          </p:nvPr>
        </p:nvSpPr>
        <p:spPr/>
        <p:txBody>
          <a:bodyPr/>
          <a:lstStyle/>
          <a:p>
            <a:pPr algn="ctr"/>
            <a:r>
              <a:rPr lang="pl-PL" dirty="0"/>
              <a:t> </a:t>
            </a:r>
            <a:r>
              <a:rPr lang="pl-PL" dirty="0" smtClean="0"/>
              <a:t>1 </a:t>
            </a:r>
            <a:endParaRPr lang="pl-PL" dirty="0"/>
          </a:p>
        </p:txBody>
      </p:sp>
      <p:sp>
        <p:nvSpPr>
          <p:cNvPr id="2" name="Symbol zastępczy zawartości 1">
            <a:extLst>
              <a:ext uri="{FF2B5EF4-FFF2-40B4-BE49-F238E27FC236}">
                <a16:creationId xmlns:a16="http://schemas.microsoft.com/office/drawing/2014/main" xmlns="" id="{E401287E-73F7-4A49-85DF-4B7F5396FAA9}"/>
              </a:ext>
            </a:extLst>
          </p:cNvPr>
          <p:cNvSpPr>
            <a:spLocks noGrp="1"/>
          </p:cNvSpPr>
          <p:nvPr>
            <p:ph idx="1"/>
          </p:nvPr>
        </p:nvSpPr>
        <p:spPr/>
        <p:txBody>
          <a:bodyPr/>
          <a:lstStyle/>
          <a:p>
            <a:pPr marL="0" indent="0">
              <a:buNone/>
            </a:pPr>
            <a:r>
              <a:rPr lang="en-US" sz="4800" b="1" dirty="0" smtClean="0"/>
              <a:t>If you’re looking for an excuse to pull a harmless prank on your friends and family - …………. is here. The day is widely celebrated and enjoyed as an opportunity to be silly.</a:t>
            </a:r>
            <a:endParaRPr lang="en-US" sz="3600" b="1" dirty="0" smtClean="0"/>
          </a:p>
          <a:p>
            <a:pPr marL="0" indent="0">
              <a:lnSpc>
                <a:spcPct val="150000"/>
              </a:lnSpc>
              <a:buNone/>
            </a:pPr>
            <a:r>
              <a:rPr lang="en-US" sz="3600" dirty="0" smtClean="0"/>
              <a:t>a) April Prank Day</a:t>
            </a:r>
          </a:p>
          <a:p>
            <a:pPr marL="0" indent="0">
              <a:lnSpc>
                <a:spcPct val="150000"/>
              </a:lnSpc>
              <a:buNone/>
            </a:pPr>
            <a:r>
              <a:rPr lang="en-US" sz="3600" dirty="0" smtClean="0"/>
              <a:t>b) Hide-and-Seek Day</a:t>
            </a:r>
          </a:p>
          <a:p>
            <a:pPr marL="0" indent="0">
              <a:lnSpc>
                <a:spcPct val="150000"/>
              </a:lnSpc>
              <a:buNone/>
            </a:pPr>
            <a:r>
              <a:rPr lang="en-US" sz="3600" dirty="0" smtClean="0"/>
              <a:t>c) April Fools’ Day</a:t>
            </a:r>
          </a:p>
          <a:p>
            <a:pPr marL="0" indent="0">
              <a:buNone/>
            </a:pPr>
            <a:endParaRPr lang="pl-PL" dirty="0"/>
          </a:p>
          <a:p>
            <a:pPr marL="0" indent="0">
              <a:buNone/>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85779" y="6414524"/>
            <a:ext cx="4762500"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286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2</a:t>
            </a:r>
            <a:endParaRPr lang="en-US" dirty="0"/>
          </a:p>
        </p:txBody>
      </p:sp>
      <p:sp>
        <p:nvSpPr>
          <p:cNvPr id="3" name="Symbol zastępczy zawartości 2"/>
          <p:cNvSpPr>
            <a:spLocks noGrp="1"/>
          </p:cNvSpPr>
          <p:nvPr>
            <p:ph idx="1"/>
          </p:nvPr>
        </p:nvSpPr>
        <p:spPr/>
        <p:txBody>
          <a:bodyPr>
            <a:normAutofit/>
          </a:bodyPr>
          <a:lstStyle/>
          <a:p>
            <a:pPr marL="0" indent="0">
              <a:buNone/>
            </a:pPr>
            <a:r>
              <a:rPr lang="en-US" sz="4300" b="1" dirty="0" smtClean="0"/>
              <a:t>An ………………….is a popular activity often associated with Easter celebrations in many English-speaking countries. During an </a:t>
            </a:r>
            <a:r>
              <a:rPr lang="pl-PL" sz="4300" b="1" dirty="0" smtClean="0"/>
              <a:t>event</a:t>
            </a:r>
            <a:r>
              <a:rPr lang="en-US" sz="4300" b="1" dirty="0" smtClean="0"/>
              <a:t>, children,</a:t>
            </a:r>
            <a:r>
              <a:rPr lang="pl-PL" sz="4300" b="1" dirty="0" smtClean="0"/>
              <a:t> </a:t>
            </a:r>
            <a:r>
              <a:rPr lang="en-US" sz="4300" b="1" dirty="0" smtClean="0"/>
              <a:t>and sometimes adults too, search for hidden eggs, typically decorated or filled with candies or small toys</a:t>
            </a:r>
            <a:r>
              <a:rPr lang="pl-PL" sz="4300" dirty="0"/>
              <a:t>.</a:t>
            </a:r>
            <a:endParaRPr lang="en-US" sz="4300" dirty="0" smtClean="0"/>
          </a:p>
          <a:p>
            <a:pPr marL="0" indent="0">
              <a:buNone/>
            </a:pPr>
            <a:endParaRPr lang="en-US" sz="4800" dirty="0" smtClean="0"/>
          </a:p>
          <a:p>
            <a:pPr marL="4400550" lvl="8" indent="-742950">
              <a:lnSpc>
                <a:spcPct val="150000"/>
              </a:lnSpc>
              <a:buAutoNum type="alphaLcParenR"/>
            </a:pPr>
            <a:r>
              <a:rPr lang="en-US" sz="3600" dirty="0" smtClean="0"/>
              <a:t>egg race</a:t>
            </a:r>
          </a:p>
          <a:p>
            <a:pPr marL="4400550" lvl="8" indent="-742950">
              <a:lnSpc>
                <a:spcPct val="150000"/>
              </a:lnSpc>
              <a:buAutoNum type="alphaLcParenR"/>
            </a:pPr>
            <a:r>
              <a:rPr lang="en-US" sz="3600" dirty="0" smtClean="0"/>
              <a:t>egg dance</a:t>
            </a:r>
          </a:p>
          <a:p>
            <a:pPr marL="4400550" lvl="8" indent="-742950">
              <a:lnSpc>
                <a:spcPct val="150000"/>
              </a:lnSpc>
              <a:buAutoNum type="alphaLcParenR"/>
            </a:pPr>
            <a:r>
              <a:rPr lang="en-US" sz="3600" dirty="0" smtClean="0"/>
              <a:t>egg hunt</a:t>
            </a:r>
          </a:p>
          <a:p>
            <a:pPr marL="742950" indent="-742950">
              <a:buAutoNum type="alphaLcParenR"/>
            </a:pPr>
            <a:endParaRPr lang="en-US"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65999" y="6503015"/>
            <a:ext cx="4762500"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8978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3</a:t>
            </a:r>
            <a:endParaRPr lang="en-US" dirty="0"/>
          </a:p>
        </p:txBody>
      </p:sp>
      <p:sp>
        <p:nvSpPr>
          <p:cNvPr id="3" name="Symbol zastępczy zawartości 2"/>
          <p:cNvSpPr>
            <a:spLocks noGrp="1"/>
          </p:cNvSpPr>
          <p:nvPr>
            <p:ph idx="1"/>
          </p:nvPr>
        </p:nvSpPr>
        <p:spPr/>
        <p:txBody>
          <a:bodyPr/>
          <a:lstStyle/>
          <a:p>
            <a:pPr marL="0" indent="0">
              <a:buNone/>
            </a:pPr>
            <a:r>
              <a:rPr lang="en-US" sz="4800" b="1" dirty="0" smtClean="0"/>
              <a:t>……………is celebrated on April 6th each year in Scotland and by people of Scottish descent around the world to celebrate Scottish culture, heritage, and identity. Some cities and towns in Scotland organize parades, where participants dress in traditional Scottish clothing.</a:t>
            </a:r>
          </a:p>
          <a:p>
            <a:pPr marL="0" indent="0">
              <a:buNone/>
            </a:pPr>
            <a:endParaRPr lang="en-US" dirty="0" smtClean="0"/>
          </a:p>
          <a:p>
            <a:pPr marL="514350" indent="-514350">
              <a:lnSpc>
                <a:spcPct val="150000"/>
              </a:lnSpc>
              <a:buAutoNum type="alphaLcParenR"/>
            </a:pPr>
            <a:r>
              <a:rPr lang="en-US" sz="3600" dirty="0" smtClean="0"/>
              <a:t>Tartan Day</a:t>
            </a:r>
          </a:p>
          <a:p>
            <a:pPr marL="514350" indent="-514350">
              <a:lnSpc>
                <a:spcPct val="150000"/>
              </a:lnSpc>
              <a:buAutoNum type="alphaLcParenR"/>
            </a:pPr>
            <a:r>
              <a:rPr lang="en-US" sz="3600" dirty="0" smtClean="0"/>
              <a:t>Bagpipe Day </a:t>
            </a:r>
          </a:p>
          <a:p>
            <a:pPr marL="514350" indent="-514350">
              <a:lnSpc>
                <a:spcPct val="150000"/>
              </a:lnSpc>
              <a:buAutoNum type="alphaLcParenR"/>
            </a:pPr>
            <a:r>
              <a:rPr lang="en-US" sz="3600" dirty="0" smtClean="0"/>
              <a:t>Highland Day</a:t>
            </a:r>
            <a:endParaRPr lang="en-US"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61793" y="6754760"/>
            <a:ext cx="6305936" cy="4203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1384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4</a:t>
            </a:r>
            <a:endParaRPr lang="en-US" dirty="0"/>
          </a:p>
        </p:txBody>
      </p:sp>
      <p:sp>
        <p:nvSpPr>
          <p:cNvPr id="3" name="Symbol zastępczy zawartości 2"/>
          <p:cNvSpPr>
            <a:spLocks noGrp="1"/>
          </p:cNvSpPr>
          <p:nvPr>
            <p:ph idx="1"/>
          </p:nvPr>
        </p:nvSpPr>
        <p:spPr/>
        <p:txBody>
          <a:bodyPr>
            <a:normAutofit/>
          </a:bodyPr>
          <a:lstStyle/>
          <a:p>
            <a:pPr marL="0" indent="0">
              <a:buNone/>
            </a:pPr>
            <a:r>
              <a:rPr lang="en-US" sz="4800" b="1" dirty="0" smtClean="0"/>
              <a:t>………………………typically takes place on the third Saturday of April each year. During that day, music stores worldwide offer exclusive vinyl releases, special editions, reissues, and other limited-edition music releases that are available only on that day. </a:t>
            </a:r>
          </a:p>
          <a:p>
            <a:endParaRPr lang="en-US" dirty="0" smtClean="0"/>
          </a:p>
          <a:p>
            <a:pPr marL="0" indent="0">
              <a:lnSpc>
                <a:spcPct val="150000"/>
              </a:lnSpc>
              <a:buNone/>
            </a:pPr>
            <a:r>
              <a:rPr lang="en-US" sz="3600" dirty="0" smtClean="0"/>
              <a:t>a) Record Store Day</a:t>
            </a:r>
          </a:p>
          <a:p>
            <a:pPr marL="0" indent="0">
              <a:lnSpc>
                <a:spcPct val="150000"/>
              </a:lnSpc>
              <a:buNone/>
            </a:pPr>
            <a:r>
              <a:rPr lang="en-US" sz="3600" dirty="0" smtClean="0"/>
              <a:t>b) Vinyl Festival</a:t>
            </a:r>
          </a:p>
          <a:p>
            <a:pPr marL="0" indent="0">
              <a:lnSpc>
                <a:spcPct val="150000"/>
              </a:lnSpc>
              <a:buNone/>
            </a:pPr>
            <a:r>
              <a:rPr lang="en-US" sz="3600" dirty="0" smtClean="0"/>
              <a:t>c) Spotify Day</a:t>
            </a:r>
          </a:p>
          <a:p>
            <a:pPr marL="0" indent="0">
              <a:buNone/>
            </a:pPr>
            <a:endParaRPr lang="pl-PL" dirty="0"/>
          </a:p>
          <a:p>
            <a:pPr marL="0" indent="0">
              <a:buNone/>
            </a:pPr>
            <a:endParaRPr lang="pl-PL" dirty="0" smtClean="0"/>
          </a:p>
          <a:p>
            <a:pPr marL="0" indent="0">
              <a:buNone/>
            </a:pPr>
            <a:endParaRPr lang="pl-PL"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90378" y="5589638"/>
            <a:ext cx="3455170" cy="4609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4342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5</a:t>
            </a:r>
            <a:endParaRPr lang="en-US" dirty="0"/>
          </a:p>
        </p:txBody>
      </p:sp>
      <p:sp>
        <p:nvSpPr>
          <p:cNvPr id="3" name="Symbol zastępczy zawartości 2"/>
          <p:cNvSpPr>
            <a:spLocks noGrp="1"/>
          </p:cNvSpPr>
          <p:nvPr>
            <p:ph idx="1"/>
          </p:nvPr>
        </p:nvSpPr>
        <p:spPr/>
        <p:txBody>
          <a:bodyPr>
            <a:normAutofit/>
          </a:bodyPr>
          <a:lstStyle/>
          <a:p>
            <a:pPr marL="0" indent="0">
              <a:buNone/>
            </a:pPr>
            <a:r>
              <a:rPr lang="en-US" sz="5200" b="1" dirty="0"/>
              <a:t>What is a traditional dish eaten on St. George's </a:t>
            </a:r>
            <a:r>
              <a:rPr lang="en-US" sz="5200" b="1" dirty="0" smtClean="0"/>
              <a:t>Day</a:t>
            </a:r>
            <a:r>
              <a:rPr lang="pl-PL" sz="5200" b="1" dirty="0" smtClean="0"/>
              <a:t>, </a:t>
            </a:r>
            <a:r>
              <a:rPr lang="en-US" sz="5200" b="1" dirty="0" smtClean="0"/>
              <a:t>the </a:t>
            </a:r>
            <a:r>
              <a:rPr lang="en-US" sz="5200" b="1" dirty="0"/>
              <a:t>patron saint of </a:t>
            </a:r>
            <a:r>
              <a:rPr lang="en-US" sz="5200" b="1" dirty="0" smtClean="0"/>
              <a:t>England</a:t>
            </a:r>
            <a:r>
              <a:rPr lang="pl-PL" sz="5200" b="1" dirty="0" smtClean="0"/>
              <a:t>, </a:t>
            </a:r>
            <a:r>
              <a:rPr lang="en-US" sz="5200" b="1" dirty="0" smtClean="0"/>
              <a:t>celebrated </a:t>
            </a:r>
            <a:r>
              <a:rPr lang="en-US" sz="5200" b="1" dirty="0"/>
              <a:t>on April </a:t>
            </a:r>
            <a:r>
              <a:rPr lang="en-US" sz="5200" b="1" dirty="0" smtClean="0"/>
              <a:t>23</a:t>
            </a:r>
            <a:r>
              <a:rPr lang="en-US" sz="5200" b="1" baseline="30000" dirty="0" smtClean="0"/>
              <a:t>rd</a:t>
            </a:r>
            <a:r>
              <a:rPr lang="en-US" sz="5200" b="1" dirty="0" smtClean="0"/>
              <a:t>?</a:t>
            </a:r>
            <a:endParaRPr lang="en-US" sz="5200" dirty="0" smtClean="0"/>
          </a:p>
          <a:p>
            <a:pPr marL="0" indent="0">
              <a:lnSpc>
                <a:spcPct val="150000"/>
              </a:lnSpc>
              <a:buNone/>
            </a:pPr>
            <a:r>
              <a:rPr lang="pl-PL" sz="3200" dirty="0" smtClean="0"/>
              <a:t>										</a:t>
            </a:r>
            <a:r>
              <a:rPr lang="en-US" sz="3600" dirty="0" smtClean="0"/>
              <a:t>a) pumpkin			</a:t>
            </a:r>
          </a:p>
          <a:p>
            <a:pPr marL="0" indent="0">
              <a:lnSpc>
                <a:spcPct val="150000"/>
              </a:lnSpc>
              <a:buNone/>
            </a:pPr>
            <a:r>
              <a:rPr lang="en-US" sz="3600" dirty="0" smtClean="0"/>
              <a:t>										b) roast beef and Yorkshire pudding											c) roast turkey</a:t>
            </a:r>
            <a:endParaRPr lang="en-US" sz="36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1564" y="5866682"/>
            <a:ext cx="6251933" cy="45403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4570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6</a:t>
            </a:r>
            <a:endParaRPr lang="en-US" dirty="0"/>
          </a:p>
        </p:txBody>
      </p:sp>
      <p:sp>
        <p:nvSpPr>
          <p:cNvPr id="3" name="Symbol zastępczy zawartości 2"/>
          <p:cNvSpPr>
            <a:spLocks noGrp="1"/>
          </p:cNvSpPr>
          <p:nvPr>
            <p:ph idx="1"/>
          </p:nvPr>
        </p:nvSpPr>
        <p:spPr/>
        <p:txBody>
          <a:bodyPr>
            <a:normAutofit/>
          </a:bodyPr>
          <a:lstStyle/>
          <a:p>
            <a:pPr marL="0" indent="0">
              <a:buNone/>
            </a:pPr>
            <a:r>
              <a:rPr lang="en-US" sz="5600" b="1" dirty="0"/>
              <a:t> </a:t>
            </a:r>
            <a:r>
              <a:rPr lang="en-US" sz="4400" b="1" dirty="0" smtClean="0"/>
              <a:t>What is the primary focus of Earth Day on April 22nd?</a:t>
            </a:r>
            <a:endParaRPr lang="en-US" sz="4800" dirty="0" smtClean="0"/>
          </a:p>
          <a:p>
            <a:pPr marL="0" indent="0">
              <a:lnSpc>
                <a:spcPct val="150000"/>
              </a:lnSpc>
              <a:buNone/>
            </a:pPr>
            <a:r>
              <a:rPr lang="en-US" sz="3600" dirty="0" smtClean="0"/>
              <a:t>								a) celebrating space exploration												b) raising awareness about environmental issues									c) promoting digital literacy</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7378" y="5624564"/>
            <a:ext cx="6088763" cy="4566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4446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owy Prezentacja programu Microsoft PowerPoint" id="{BF9FD8AC-F27D-4C6B-AF96-74A9294ACD53}" vid="{94B53326-B7B3-4A94-851C-5CA1154B644F}"/>
    </a:ext>
  </a:extLst>
</a:theme>
</file>

<file path=docProps/app.xml><?xml version="1.0" encoding="utf-8"?>
<Properties xmlns="http://schemas.openxmlformats.org/officeDocument/2006/extended-properties" xmlns:vt="http://schemas.openxmlformats.org/officeDocument/2006/docPropsVTypes">
  <Template>szablon 65</Template>
  <TotalTime>505</TotalTime>
  <Words>501</Words>
  <Application>Microsoft Office PowerPoint</Application>
  <PresentationFormat>Custom</PresentationFormat>
  <Paragraphs>72</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Motyw pakietu Office</vt:lpstr>
      <vt:lpstr>FESTIVE APRIL</vt:lpstr>
      <vt:lpstr> </vt:lpstr>
      <vt:lpstr> </vt:lpstr>
      <vt:lpstr> 1 </vt:lpstr>
      <vt:lpstr>2</vt:lpstr>
      <vt:lpstr>3</vt:lpstr>
      <vt:lpstr>4</vt:lpstr>
      <vt:lpstr>5</vt:lpstr>
      <vt:lpstr>6</vt:lpstr>
      <vt:lpstr>7</vt:lpstr>
      <vt:lpstr>8</vt:lpstr>
      <vt:lpstr>9</vt:lpstr>
      <vt:lpstr>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The Owner</dc:creator>
  <cp:lastModifiedBy>agata_julia@outlook.com</cp:lastModifiedBy>
  <cp:revision>74</cp:revision>
  <dcterms:created xsi:type="dcterms:W3CDTF">2019-10-20T21:33:22Z</dcterms:created>
  <dcterms:modified xsi:type="dcterms:W3CDTF">2024-04-09T08:49:11Z</dcterms:modified>
</cp:coreProperties>
</file>