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9799300" cy="11879263"/>
  <p:notesSz cx="6858000" cy="9144000"/>
  <p:defaultTextStyle>
    <a:defPPr>
      <a:defRPr lang="pl-PL"/>
    </a:defPPr>
    <a:lvl1pPr marL="0" algn="l" defTabSz="1520556" rtl="0" eaLnBrk="1" latinLnBrk="0" hangingPunct="1">
      <a:defRPr sz="2993" kern="1200">
        <a:solidFill>
          <a:schemeClr val="tx1"/>
        </a:solidFill>
        <a:latin typeface="+mn-lt"/>
        <a:ea typeface="+mn-ea"/>
        <a:cs typeface="+mn-cs"/>
      </a:defRPr>
    </a:lvl1pPr>
    <a:lvl2pPr marL="760278" algn="l" defTabSz="1520556" rtl="0" eaLnBrk="1" latinLnBrk="0" hangingPunct="1">
      <a:defRPr sz="2993" kern="1200">
        <a:solidFill>
          <a:schemeClr val="tx1"/>
        </a:solidFill>
        <a:latin typeface="+mn-lt"/>
        <a:ea typeface="+mn-ea"/>
        <a:cs typeface="+mn-cs"/>
      </a:defRPr>
    </a:lvl2pPr>
    <a:lvl3pPr marL="1520556" algn="l" defTabSz="1520556" rtl="0" eaLnBrk="1" latinLnBrk="0" hangingPunct="1">
      <a:defRPr sz="2993" kern="1200">
        <a:solidFill>
          <a:schemeClr val="tx1"/>
        </a:solidFill>
        <a:latin typeface="+mn-lt"/>
        <a:ea typeface="+mn-ea"/>
        <a:cs typeface="+mn-cs"/>
      </a:defRPr>
    </a:lvl3pPr>
    <a:lvl4pPr marL="2280834" algn="l" defTabSz="1520556" rtl="0" eaLnBrk="1" latinLnBrk="0" hangingPunct="1">
      <a:defRPr sz="2993" kern="1200">
        <a:solidFill>
          <a:schemeClr val="tx1"/>
        </a:solidFill>
        <a:latin typeface="+mn-lt"/>
        <a:ea typeface="+mn-ea"/>
        <a:cs typeface="+mn-cs"/>
      </a:defRPr>
    </a:lvl4pPr>
    <a:lvl5pPr marL="3041112" algn="l" defTabSz="1520556" rtl="0" eaLnBrk="1" latinLnBrk="0" hangingPunct="1">
      <a:defRPr sz="2993" kern="1200">
        <a:solidFill>
          <a:schemeClr val="tx1"/>
        </a:solidFill>
        <a:latin typeface="+mn-lt"/>
        <a:ea typeface="+mn-ea"/>
        <a:cs typeface="+mn-cs"/>
      </a:defRPr>
    </a:lvl5pPr>
    <a:lvl6pPr marL="3801389" algn="l" defTabSz="1520556" rtl="0" eaLnBrk="1" latinLnBrk="0" hangingPunct="1">
      <a:defRPr sz="2993" kern="1200">
        <a:solidFill>
          <a:schemeClr val="tx1"/>
        </a:solidFill>
        <a:latin typeface="+mn-lt"/>
        <a:ea typeface="+mn-ea"/>
        <a:cs typeface="+mn-cs"/>
      </a:defRPr>
    </a:lvl6pPr>
    <a:lvl7pPr marL="4561667" algn="l" defTabSz="1520556" rtl="0" eaLnBrk="1" latinLnBrk="0" hangingPunct="1">
      <a:defRPr sz="2993" kern="1200">
        <a:solidFill>
          <a:schemeClr val="tx1"/>
        </a:solidFill>
        <a:latin typeface="+mn-lt"/>
        <a:ea typeface="+mn-ea"/>
        <a:cs typeface="+mn-cs"/>
      </a:defRPr>
    </a:lvl7pPr>
    <a:lvl8pPr marL="5321945" algn="l" defTabSz="1520556" rtl="0" eaLnBrk="1" latinLnBrk="0" hangingPunct="1">
      <a:defRPr sz="2993" kern="1200">
        <a:solidFill>
          <a:schemeClr val="tx1"/>
        </a:solidFill>
        <a:latin typeface="+mn-lt"/>
        <a:ea typeface="+mn-ea"/>
        <a:cs typeface="+mn-cs"/>
      </a:defRPr>
    </a:lvl8pPr>
    <a:lvl9pPr marL="6082223" algn="l" defTabSz="1520556" rtl="0" eaLnBrk="1" latinLnBrk="0" hangingPunct="1">
      <a:defRPr sz="29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1" autoAdjust="0"/>
    <p:restoredTop sz="94660"/>
  </p:normalViewPr>
  <p:slideViewPr>
    <p:cSldViewPr snapToGrid="0">
      <p:cViewPr varScale="1">
        <p:scale>
          <a:sx n="39" d="100"/>
          <a:sy n="39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13CE11-40F9-401C-884E-E73BDBBE3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4913" y="1944130"/>
            <a:ext cx="14849475" cy="413574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67F05A8-187F-49AA-AE8C-C8B08ABED6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4913" y="6239364"/>
            <a:ext cx="14849475" cy="286807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6231C3F-E58B-4AAC-8977-9AD51D317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C35C-3241-4A39-A6F8-1DA7DC795C94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14BE71B-F255-45FA-8375-75E5ECC2C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E233C2-B8A2-4B45-9690-EE620DD0C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164B-4E9B-4D6C-8EE8-1B3A43A7FF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134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C53F18-C8A8-44CB-A074-78306838F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27AC477-274E-4264-A7DD-EFF7C3884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B861B3F-72B4-4EBE-A41C-EF1B02D67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C35C-3241-4A39-A6F8-1DA7DC795C94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7D3D427-DF2B-4123-9C7E-4527CA453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FA9E47D-C855-476C-BC7E-39D2A5976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164B-4E9B-4D6C-8EE8-1B3A43A7FF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306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EF03569-73AC-4C50-BF71-61E2CC15A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4168874" y="632461"/>
            <a:ext cx="4269224" cy="10067126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9A27975-A9FC-49B9-8E45-EAA3A4F06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61202" y="632461"/>
            <a:ext cx="12560181" cy="10067126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6821BAC-8218-443E-A0C7-AE95D96D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C35C-3241-4A39-A6F8-1DA7DC795C94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2CF8A20-B250-4E8E-809F-EC3322CF0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715E94-C692-4BB3-BA69-D7AB57657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164B-4E9B-4D6C-8EE8-1B3A43A7FF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453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6F3876-FD7A-4113-B55B-9D03EE113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8A9EBB-ADD4-4A5A-A840-D4DDB38FB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100EDB-27FA-413B-A68B-75F3E5EC8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C35C-3241-4A39-A6F8-1DA7DC795C94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1CF6780-9303-47EC-AEF7-5CF467780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88CBE4-34FB-46E3-B8D5-EC1E6DB02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164B-4E9B-4D6C-8EE8-1B3A43A7FF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094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1F90BE-482F-4E5F-9979-9224B672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0890" y="2961568"/>
            <a:ext cx="17076896" cy="494144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20F986F-8E9A-48F0-B544-3979E7DBE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890" y="7949758"/>
            <a:ext cx="17076896" cy="25985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90AE8B-EF8D-4AC3-9672-066C6372B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C35C-3241-4A39-A6F8-1DA7DC795C94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828A3D-1A52-405A-8EC0-D52F41741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13555C7-EC99-417D-8B0C-CC6F438C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164B-4E9B-4D6C-8EE8-1B3A43A7FF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256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810C48-4DF5-4685-BE22-0215825C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773CD5-A3EF-465B-8C68-B44C0D3834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61202" y="3162304"/>
            <a:ext cx="8414703" cy="75372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65EDEE3-DDFF-4A83-A900-E83E8696B2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23395" y="3162304"/>
            <a:ext cx="8414703" cy="75372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1871922-0495-4C40-8258-D36E26158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C35C-3241-4A39-A6F8-1DA7DC795C94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231FAB9-EA8D-4ACD-A30B-850174369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89C3B16-0543-4A2D-A226-7298DDCC3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164B-4E9B-4D6C-8EE8-1B3A43A7FF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625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02CE03-6162-479D-8B28-2734C9E63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3781" y="632462"/>
            <a:ext cx="17076896" cy="229610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B6A2352-6CA8-409A-9BD8-C23556809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3782" y="2912070"/>
            <a:ext cx="8376031" cy="14271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C2678C1-436D-40BC-9860-1B53D994E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3782" y="4339231"/>
            <a:ext cx="8376031" cy="638235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C273AE0-8FF8-43A9-A7DD-1E3C58E83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023396" y="2912070"/>
            <a:ext cx="8417281" cy="14271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E030406-AF59-495E-9B84-7E852193AC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023396" y="4339231"/>
            <a:ext cx="8417281" cy="638235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48DEDFA-F841-4C50-B08E-95B109C33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C35C-3241-4A39-A6F8-1DA7DC795C94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35A1252-0C02-4DF1-B5B1-810D6233C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A8E863F-2909-487A-9B2F-3340743ED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164B-4E9B-4D6C-8EE8-1B3A43A7FF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762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F382F3-3B56-45D8-B4D5-00D82D36B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4B4F0E1-9600-4155-9E23-1DFFDD182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C35C-3241-4A39-A6F8-1DA7DC795C94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6857103-FC54-4ADD-BDE1-50CD75ADE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6E50E4F-1CEC-4204-8C9E-F64406FCE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164B-4E9B-4D6C-8EE8-1B3A43A7FF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378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75DC266-F1B6-4BF7-A308-5EED52C9A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C35C-3241-4A39-A6F8-1DA7DC795C94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0EA4CB2-73BF-485A-9FE0-78E1E6FEE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FB8C515-674A-40DD-9BF7-79066839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164B-4E9B-4D6C-8EE8-1B3A43A7FF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44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B42E75-1684-4D22-8BA9-42EC2B4D4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3782" y="791951"/>
            <a:ext cx="6385789" cy="277182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DA93DC-E8C2-409F-86B0-473CCA559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7281" y="1710395"/>
            <a:ext cx="10023396" cy="84419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A33AC4A-06B8-4855-BDF4-803F5AF6B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63782" y="3563779"/>
            <a:ext cx="6385789" cy="66023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8F11463-BD8A-4955-A1A4-2475D8EF7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C35C-3241-4A39-A6F8-1DA7DC795C94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868482A-E048-4A47-B9E8-F2D7A1EA0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91136E6-7CAF-4317-8A29-44E0495D8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164B-4E9B-4D6C-8EE8-1B3A43A7FF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58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BC81F2-D014-4524-AD7B-676D4A31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3782" y="791951"/>
            <a:ext cx="6385789" cy="277182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9D3BCD4-2107-4A74-B90B-F617F68895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417281" y="1710395"/>
            <a:ext cx="10023396" cy="8441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1589E49-4423-4FB5-BC73-50A837A19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63782" y="3563779"/>
            <a:ext cx="6385789" cy="66023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D8E63B8-847D-49FB-95D5-6A7C153A2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C35C-3241-4A39-A6F8-1DA7DC795C94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C115F8B-425B-4B74-A82E-F04B85BCC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B80422C-BE9A-4409-A8C0-250D976AE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164B-4E9B-4D6C-8EE8-1B3A43A7FF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225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D78AFCF-CDF4-4160-BF46-54FCA852D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202" y="632462"/>
            <a:ext cx="17076896" cy="2296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05666AD-0AB9-4E6F-8984-B8D1F1C24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1202" y="3162304"/>
            <a:ext cx="17076896" cy="753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43FB16C-2899-412B-BBF8-B0F8D99DB0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61202" y="11010318"/>
            <a:ext cx="4454843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0C35C-3241-4A39-A6F8-1DA7DC795C94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4AD392-A0CB-41A6-B94F-69439434C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58518" y="11010318"/>
            <a:ext cx="6682264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C0847B5-3E4D-4963-B154-2289939AEF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983255" y="11010318"/>
            <a:ext cx="4454843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F164B-4E9B-4D6C-8EE8-1B3A43A7FF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261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499CB3E-367F-476B-9391-365BB980B93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31825"/>
            <a:ext cx="17078325" cy="2297113"/>
          </a:xfrm>
        </p:spPr>
        <p:txBody>
          <a:bodyPr/>
          <a:lstStyle/>
          <a:p>
            <a:r>
              <a:rPr lang="pl-PL" dirty="0"/>
              <a:t>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7CEC294-4D7F-336D-8328-0BE71E9122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9" y="394933"/>
            <a:ext cx="19714482" cy="1108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25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499CB3E-367F-476B-9391-365BB980B93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31825"/>
            <a:ext cx="17078325" cy="2297113"/>
          </a:xfrm>
        </p:spPr>
        <p:txBody>
          <a:bodyPr/>
          <a:lstStyle/>
          <a:p>
            <a:r>
              <a:rPr lang="pl-PL" dirty="0"/>
              <a:t>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9739C5C-CD2D-AEBD-190B-5F5B57D807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750"/>
            <a:ext cx="19847531" cy="1116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128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F7C16A40-93B0-FA76-6468-3C3243C2DA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244"/>
            <a:ext cx="19848487" cy="1116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406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EE3580F1-E91A-DC4E-ECD9-D62680EB1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7821"/>
            <a:ext cx="19814009" cy="1104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216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499CB3E-367F-476B-9391-365BB980B93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31825"/>
            <a:ext cx="17078325" cy="2297113"/>
          </a:xfrm>
        </p:spPr>
        <p:txBody>
          <a:bodyPr/>
          <a:lstStyle/>
          <a:p>
            <a:r>
              <a:rPr lang="pl-PL" dirty="0"/>
              <a:t> 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2A5CA0FF-ECB0-9F6C-B6E6-3EBA4893EE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078"/>
            <a:ext cx="19799300" cy="1113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97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499CB3E-367F-476B-9391-365BB980B93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31825"/>
            <a:ext cx="17078325" cy="2297113"/>
          </a:xfrm>
        </p:spPr>
        <p:txBody>
          <a:bodyPr/>
          <a:lstStyle/>
          <a:p>
            <a:r>
              <a:rPr lang="pl-PL" dirty="0"/>
              <a:t> 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BA350633-CA76-2D19-3C89-40C3EAE1F8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078"/>
            <a:ext cx="19799300" cy="1113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6113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wy Prezentacja programu Microsoft PowerPoint" id="{BF9FD8AC-F27D-4C6B-AF96-74A9294ACD53}" vid="{94B53326-B7B3-4A94-851C-5CA1154B64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 65</Template>
  <TotalTime>0</TotalTime>
  <Words>4</Words>
  <Application>Microsoft Office PowerPoint</Application>
  <PresentationFormat>Niestandardowy</PresentationFormat>
  <Paragraphs>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 </vt:lpstr>
      <vt:lpstr> </vt:lpstr>
      <vt:lpstr>Prezentacja programu PowerPoint</vt:lpstr>
      <vt:lpstr>Prezentacja programu PowerPoint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2024-01-15T09:08:44Z</dcterms:created>
  <dcterms:modified xsi:type="dcterms:W3CDTF">2024-01-15T09:30:29Z</dcterms:modified>
</cp:coreProperties>
</file>